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129" r:id="rId1"/>
  </p:sldMasterIdLst>
  <p:notesMasterIdLst>
    <p:notesMasterId r:id="rId53"/>
  </p:notesMasterIdLst>
  <p:handoutMasterIdLst>
    <p:handoutMasterId r:id="rId54"/>
  </p:handoutMasterIdLst>
  <p:sldIdLst>
    <p:sldId id="707" r:id="rId2"/>
    <p:sldId id="619" r:id="rId3"/>
    <p:sldId id="630" r:id="rId4"/>
    <p:sldId id="714" r:id="rId5"/>
    <p:sldId id="605" r:id="rId6"/>
    <p:sldId id="934" r:id="rId7"/>
    <p:sldId id="935" r:id="rId8"/>
    <p:sldId id="936" r:id="rId9"/>
    <p:sldId id="937" r:id="rId10"/>
    <p:sldId id="938" r:id="rId11"/>
    <p:sldId id="939" r:id="rId12"/>
    <p:sldId id="850" r:id="rId13"/>
    <p:sldId id="940" r:id="rId14"/>
    <p:sldId id="941" r:id="rId15"/>
    <p:sldId id="942" r:id="rId16"/>
    <p:sldId id="943" r:id="rId17"/>
    <p:sldId id="945" r:id="rId18"/>
    <p:sldId id="949" r:id="rId19"/>
    <p:sldId id="947" r:id="rId20"/>
    <p:sldId id="948" r:id="rId21"/>
    <p:sldId id="950" r:id="rId22"/>
    <p:sldId id="951" r:id="rId23"/>
    <p:sldId id="952" r:id="rId24"/>
    <p:sldId id="953" r:id="rId25"/>
    <p:sldId id="954" r:id="rId26"/>
    <p:sldId id="955" r:id="rId27"/>
    <p:sldId id="956" r:id="rId28"/>
    <p:sldId id="957" r:id="rId29"/>
    <p:sldId id="915" r:id="rId30"/>
    <p:sldId id="944" r:id="rId31"/>
    <p:sldId id="959" r:id="rId32"/>
    <p:sldId id="958" r:id="rId33"/>
    <p:sldId id="960" r:id="rId34"/>
    <p:sldId id="961" r:id="rId35"/>
    <p:sldId id="962" r:id="rId36"/>
    <p:sldId id="963" r:id="rId37"/>
    <p:sldId id="964" r:id="rId38"/>
    <p:sldId id="965" r:id="rId39"/>
    <p:sldId id="977" r:id="rId40"/>
    <p:sldId id="966" r:id="rId41"/>
    <p:sldId id="967" r:id="rId42"/>
    <p:sldId id="968" r:id="rId43"/>
    <p:sldId id="969" r:id="rId44"/>
    <p:sldId id="970" r:id="rId45"/>
    <p:sldId id="971" r:id="rId46"/>
    <p:sldId id="972" r:id="rId47"/>
    <p:sldId id="973" r:id="rId48"/>
    <p:sldId id="974" r:id="rId49"/>
    <p:sldId id="975" r:id="rId50"/>
    <p:sldId id="976" r:id="rId51"/>
    <p:sldId id="878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5" autoAdjust="0"/>
    <p:restoredTop sz="94258" autoAdjust="0"/>
  </p:normalViewPr>
  <p:slideViewPr>
    <p:cSldViewPr snapToGrid="0">
      <p:cViewPr varScale="1">
        <p:scale>
          <a:sx n="77" d="100"/>
          <a:sy n="77" d="100"/>
        </p:scale>
        <p:origin x="1790" y="72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MTANG@NAVER.COM" userId="750a74194929a6bb" providerId="LiveId" clId="{C3EC0CE9-2D3D-4A10-A48E-C4A5C2357BA1}"/>
    <pc:docChg chg="modSld">
      <pc:chgData name="ZAMTANG@NAVER.COM" userId="750a74194929a6bb" providerId="LiveId" clId="{C3EC0CE9-2D3D-4A10-A48E-C4A5C2357BA1}" dt="2025-01-10T03:08:47.086" v="9" actId="1076"/>
      <pc:docMkLst>
        <pc:docMk/>
      </pc:docMkLst>
      <pc:sldChg chg="modSp mod">
        <pc:chgData name="ZAMTANG@NAVER.COM" userId="750a74194929a6bb" providerId="LiveId" clId="{C3EC0CE9-2D3D-4A10-A48E-C4A5C2357BA1}" dt="2025-01-10T03:07:24.869" v="3" actId="113"/>
        <pc:sldMkLst>
          <pc:docMk/>
          <pc:sldMk cId="2676018764" sldId="972"/>
        </pc:sldMkLst>
        <pc:spChg chg="mod">
          <ac:chgData name="ZAMTANG@NAVER.COM" userId="750a74194929a6bb" providerId="LiveId" clId="{C3EC0CE9-2D3D-4A10-A48E-C4A5C2357BA1}" dt="2025-01-10T03:07:24.869" v="3" actId="113"/>
          <ac:spMkLst>
            <pc:docMk/>
            <pc:sldMk cId="2676018764" sldId="972"/>
            <ac:spMk id="6" creationId="{06BD7BB5-E7E7-C473-6B2F-47A7FB980717}"/>
          </ac:spMkLst>
        </pc:spChg>
      </pc:sldChg>
      <pc:sldChg chg="modSp mod">
        <pc:chgData name="ZAMTANG@NAVER.COM" userId="750a74194929a6bb" providerId="LiveId" clId="{C3EC0CE9-2D3D-4A10-A48E-C4A5C2357BA1}" dt="2025-01-10T03:08:47.086" v="9" actId="1076"/>
        <pc:sldMkLst>
          <pc:docMk/>
          <pc:sldMk cId="4250944990" sldId="976"/>
        </pc:sldMkLst>
        <pc:spChg chg="mod">
          <ac:chgData name="ZAMTANG@NAVER.COM" userId="750a74194929a6bb" providerId="LiveId" clId="{C3EC0CE9-2D3D-4A10-A48E-C4A5C2357BA1}" dt="2025-01-10T03:08:24.666" v="7" actId="113"/>
          <ac:spMkLst>
            <pc:docMk/>
            <pc:sldMk cId="4250944990" sldId="976"/>
            <ac:spMk id="6" creationId="{2A43E239-ECFA-E867-16BC-AA879C8C18C6}"/>
          </ac:spMkLst>
        </pc:spChg>
        <pc:picChg chg="mod">
          <ac:chgData name="ZAMTANG@NAVER.COM" userId="750a74194929a6bb" providerId="LiveId" clId="{C3EC0CE9-2D3D-4A10-A48E-C4A5C2357BA1}" dt="2025-01-10T03:08:47.086" v="9" actId="1076"/>
          <ac:picMkLst>
            <pc:docMk/>
            <pc:sldMk cId="4250944990" sldId="976"/>
            <ac:picMk id="7" creationId="{13F243E5-A2A1-A799-FB0D-138FAE63D4F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fld id="{44B68EE0-4410-487B-8EF2-AB4C8DC9B547}" type="slidenum">
              <a:rPr lang="en-US" altLang="ko-KR"/>
              <a:pPr lvl="0"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Textmasterformate durch Klicken bearbeiten</a:t>
            </a:r>
          </a:p>
          <a:p>
            <a:pPr lvl="1">
              <a:defRPr/>
            </a:pPr>
            <a:r>
              <a:rPr lang="de-DE"/>
              <a:t>Zweite Ebene</a:t>
            </a:r>
          </a:p>
          <a:p>
            <a:pPr lvl="2">
              <a:defRPr/>
            </a:pPr>
            <a:r>
              <a:rPr lang="de-DE"/>
              <a:t>Dritte Ebene</a:t>
            </a:r>
          </a:p>
          <a:p>
            <a:pPr lvl="3">
              <a:defRPr/>
            </a:pPr>
            <a:r>
              <a:rPr lang="de-DE"/>
              <a:t>Vierte Ebene</a:t>
            </a:r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fld id="{81967304-A513-47CF-AA1B-1F2A36BB6376}" type="slidenum">
              <a:rPr lang="de-DE" altLang="ko-KR"/>
              <a:pPr lvl="0">
                <a:defRPr/>
              </a:pPr>
              <a:t>‹#›</a:t>
            </a:fld>
            <a:endParaRPr lang="de-DE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967304-A513-47CF-AA1B-1F2A36BB6376}" type="slidenum">
              <a:rPr lang="en-US" altLang="ko-KR"/>
              <a:pPr lvl="0"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1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30" name="TextBox 1029"/>
          <p:cNvSpPr txBox="1"/>
          <p:nvPr userDrawn="1"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marL="0" lv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kumimoji="0" lang="ko-KR" altLang="en-US" sz="3000" b="1" i="0" u="none" strike="noStrike" kern="1200" cap="none" spc="0" normalizeH="0" baseline="0" dirty="0" err="1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장제목</a:t>
            </a:r>
            <a:endParaRPr kumimoji="0" lang="ko-KR" altLang="en-US" sz="3000" b="1" i="0" u="none" strike="noStrike" kern="1200" cap="none" spc="0" normalizeH="0" baseline="0" dirty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033" name="그림 10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2"/>
          <a:stretch/>
        </p:blipFill>
        <p:spPr>
          <a:xfrm>
            <a:off x="1824037" y="720247"/>
            <a:ext cx="5495925" cy="4341200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5160" y="241746"/>
            <a:ext cx="662422" cy="64910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목차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학습목표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학습 목표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/>
              <a:buChar char="•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 목차" preserve="1" userDrawn="1">
  <p:cSld name="1_본문_1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2" preserve="1" userDrawn="1">
  <p:cSld name="1_본문_2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9D3222A-D61B-18D2-3D48-9AA7AB0094D1}"/>
              </a:ext>
            </a:extLst>
          </p:cNvPr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끝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 userDrawn="1">
  <p:cSld name="2_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6">
              <a:lumMod val="50000"/>
              <a:alpha val="8471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Office 테마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3C4A7B72-6AE8-49C2-8F32-E8A725FD610D}" type="datetime1">
              <a:rPr lang="ko-KR" altLang="en-US"/>
              <a:pPr lvl="0">
                <a:defRPr/>
              </a:pPr>
              <a:t>2025-01-10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52DD98C4-AD35-4759-9571-E1AA62A00DA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</p:sldLayoutIdLst>
  <p:transition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>
              <a:defRPr/>
            </a:pP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전기의 기본 개념과 팅커캐드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9209" y="5378192"/>
            <a:ext cx="9144000" cy="147753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&lt;7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파일 업로드 처리</a:t>
            </a:r>
          </a:p>
          <a:p>
            <a:pPr lvl="0"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[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도서 쇼핑몰</a:t>
            </a: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] 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도서 이미지 파일 업로드하기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FEA97-E1EA-5E7B-BE8D-290B606A5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CD5099F-10C6-0987-8BD3-947797C02D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정적 리소스 위치 설정하기</a:t>
            </a: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790575" lvl="2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dirty="0"/>
              <a:t>외부 연결 </a:t>
            </a:r>
            <a:r>
              <a:rPr lang="en-US" altLang="ko-KR" dirty="0"/>
              <a:t>URI </a:t>
            </a:r>
            <a:r>
              <a:rPr lang="ko-KR" altLang="en-US" dirty="0"/>
              <a:t>경로 설정</a:t>
            </a:r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dirty="0"/>
              <a:t>리소스가 위치한 실제 경로 설정</a:t>
            </a:r>
            <a:r>
              <a:rPr lang="en-US" altLang="ko-KR" dirty="0"/>
              <a:t>. </a:t>
            </a:r>
            <a:r>
              <a:rPr lang="ko-KR" altLang="en-US" dirty="0"/>
              <a:t>반드시 </a:t>
            </a:r>
            <a:r>
              <a:rPr lang="en-US" altLang="ko-KR" dirty="0"/>
              <a:t>/</a:t>
            </a:r>
            <a:r>
              <a:rPr lang="ko-KR" altLang="en-US" dirty="0"/>
              <a:t>로 끝나야 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9BCAA8-8685-3B6B-F040-51D42484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파일 업로드 개요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0AE50D-ECE0-375E-74D8-5477E84A60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456" y="1944644"/>
            <a:ext cx="7875992" cy="39048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D4ABF2-ACC3-176C-5CDB-F3825BFE5582}"/>
              </a:ext>
            </a:extLst>
          </p:cNvPr>
          <p:cNvSpPr txBox="1"/>
          <p:nvPr/>
        </p:nvSpPr>
        <p:spPr>
          <a:xfrm>
            <a:off x="6231835" y="4353339"/>
            <a:ext cx="1928191" cy="116287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AE299-4FF8-ECD6-58A6-72F60256C0DD}"/>
              </a:ext>
            </a:extLst>
          </p:cNvPr>
          <p:cNvSpPr txBox="1"/>
          <p:nvPr/>
        </p:nvSpPr>
        <p:spPr>
          <a:xfrm>
            <a:off x="5565514" y="4445273"/>
            <a:ext cx="2850030" cy="1021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이 코드는 </a:t>
            </a:r>
            <a:r>
              <a:rPr lang="en-US" altLang="ko-KR" sz="1400" dirty="0"/>
              <a:t>/resources/</a:t>
            </a:r>
            <a:r>
              <a:rPr lang="ko-KR" altLang="en-US" sz="1400" dirty="0"/>
              <a:t>로 시작하는 웹 요청이 들어오면 </a:t>
            </a:r>
            <a:r>
              <a:rPr lang="en-US" altLang="ko-KR" sz="1400" dirty="0"/>
              <a:t>/resources/ </a:t>
            </a:r>
            <a:r>
              <a:rPr lang="ko-KR" altLang="en-US" sz="1400" dirty="0"/>
              <a:t>하위의 리소스를 반환함</a:t>
            </a:r>
          </a:p>
        </p:txBody>
      </p:sp>
    </p:spTree>
    <p:extLst>
      <p:ext uri="{BB962C8B-B14F-4D97-AF65-F5344CB8AC3E}">
        <p14:creationId xmlns:p14="http://schemas.microsoft.com/office/powerpoint/2010/main" val="188601668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27B38-E3F4-F1F0-3970-91574F91C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06F365-D630-1330-AC3B-B5231D2FA1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정적 리소스 위치 설정하기</a:t>
            </a: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473E4A3-D6D9-339C-66DD-9BE470970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파일 업로드 개요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0F13C5-6D85-94F0-5E5C-B1AE7E65B8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301" y="1954584"/>
            <a:ext cx="8033163" cy="42959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37ED1E-CB9D-EF89-FD10-6F6203625125}"/>
              </a:ext>
            </a:extLst>
          </p:cNvPr>
          <p:cNvSpPr txBox="1"/>
          <p:nvPr/>
        </p:nvSpPr>
        <p:spPr>
          <a:xfrm>
            <a:off x="4572000" y="5661248"/>
            <a:ext cx="3618160" cy="1021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이 코드는 </a:t>
            </a:r>
            <a:r>
              <a:rPr lang="en-US" altLang="ko-KR" sz="1400" dirty="0"/>
              <a:t>/files/</a:t>
            </a:r>
            <a:r>
              <a:rPr lang="ko-KR" altLang="en-US" sz="1400" dirty="0"/>
              <a:t>로 시작하는 웹 요청이 들어오면 </a:t>
            </a:r>
            <a:r>
              <a:rPr lang="en-US" altLang="ko-KR" sz="1400" dirty="0"/>
              <a:t>C </a:t>
            </a:r>
            <a:r>
              <a:rPr lang="ko-KR" altLang="en-US" sz="1400" dirty="0"/>
              <a:t>드라이브의 </a:t>
            </a:r>
            <a:r>
              <a:rPr lang="en-US" altLang="ko-KR" sz="1400" dirty="0"/>
              <a:t>/upload/files/ </a:t>
            </a:r>
            <a:r>
              <a:rPr lang="ko-KR" altLang="en-US" sz="1400" dirty="0"/>
              <a:t>하위의 리소스를 반환함</a:t>
            </a:r>
          </a:p>
        </p:txBody>
      </p:sp>
    </p:spTree>
    <p:extLst>
      <p:ext uri="{BB962C8B-B14F-4D97-AF65-F5344CB8AC3E}">
        <p14:creationId xmlns:p14="http://schemas.microsoft.com/office/powerpoint/2010/main" val="82385669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342900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 err="1"/>
              <a:t>MultipartFile</a:t>
            </a:r>
            <a:r>
              <a:rPr lang="ko-KR" altLang="en-US" dirty="0"/>
              <a:t>을 이용한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파일 업로드 처리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C53D9-A8D4-49BE-86E9-2E67487F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5AAD31E-09B5-E5B3-2596-55740212EA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 dirty="0" err="1"/>
              <a:t>MultipartFile</a:t>
            </a:r>
            <a:r>
              <a:rPr lang="en-US" altLang="ko-KR" b="1" dirty="0"/>
              <a:t> </a:t>
            </a:r>
            <a:r>
              <a:rPr lang="ko-KR" altLang="en-US" b="1" dirty="0"/>
              <a:t>인터페이스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컨트롤러에 멀티 파트 요청으로 들어오는 매개변수 중에서 </a:t>
            </a:r>
            <a:r>
              <a:rPr lang="ko-KR" altLang="en-US" dirty="0" err="1"/>
              <a:t>업로드된</a:t>
            </a:r>
            <a:r>
              <a:rPr lang="ko-KR" altLang="en-US" dirty="0"/>
              <a:t> 파일과 파일 데이터를 표현할 때 </a:t>
            </a:r>
            <a:r>
              <a:rPr lang="en-US" altLang="ko-KR" dirty="0" err="1"/>
              <a:t>MultipartFile</a:t>
            </a:r>
            <a:r>
              <a:rPr lang="en-US" altLang="ko-KR" dirty="0"/>
              <a:t> </a:t>
            </a:r>
            <a:r>
              <a:rPr lang="ko-KR" altLang="en-US" dirty="0"/>
              <a:t>인터페이스 사용</a:t>
            </a:r>
          </a:p>
          <a:p>
            <a:pPr lvl="1">
              <a:defRPr/>
            </a:pPr>
            <a:r>
              <a:rPr lang="ko-KR" altLang="en-US" dirty="0"/>
              <a:t>파일을 더욱 쉽게 단일 또는 다중으로 업로드 가능함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3B4DB09-2742-38D4-7741-8F7BB58D4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MultipartFile</a:t>
            </a:r>
            <a:r>
              <a:rPr lang="ko-KR" altLang="en-US" dirty="0"/>
              <a:t>을 이용한 파일 업로드 처리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AF3259-9DFE-9C5C-DBCB-5925730711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123" y="2744556"/>
            <a:ext cx="7673325" cy="385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3002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E21FA-2792-7260-A997-6E99E4D2E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9182AF-583F-DAEB-E0A1-B75132C5E32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파일 업로드 유형 </a:t>
            </a:r>
            <a:r>
              <a:rPr lang="en-US" altLang="ko-KR" b="1" dirty="0"/>
              <a:t>- </a:t>
            </a:r>
            <a:r>
              <a:rPr lang="en-US" altLang="ko-KR" b="1" dirty="0" err="1"/>
              <a:t>MultipartHttpServletRequest</a:t>
            </a:r>
            <a:r>
              <a:rPr lang="en-US" altLang="ko-KR" b="1" dirty="0"/>
              <a:t> </a:t>
            </a:r>
            <a:r>
              <a:rPr lang="ko-KR" altLang="en-US" b="1" dirty="0"/>
              <a:t>인터페이스 이용하기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먼저 스프링에서 제공하는 </a:t>
            </a:r>
            <a:r>
              <a:rPr lang="en-US" altLang="ko-KR" dirty="0" err="1"/>
              <a:t>HttpServletRequest</a:t>
            </a:r>
            <a:r>
              <a:rPr lang="ko-KR" altLang="en-US" dirty="0"/>
              <a:t>와 </a:t>
            </a:r>
            <a:r>
              <a:rPr lang="en-US" altLang="ko-KR" dirty="0" err="1"/>
              <a:t>MultipartRequest</a:t>
            </a:r>
            <a:r>
              <a:rPr lang="en-US" altLang="ko-KR" dirty="0"/>
              <a:t> </a:t>
            </a:r>
            <a:r>
              <a:rPr lang="ko-KR" altLang="en-US" dirty="0"/>
              <a:t>인터페이스를 상속받아야 함</a:t>
            </a:r>
          </a:p>
          <a:p>
            <a:pPr lvl="1">
              <a:defRPr/>
            </a:pPr>
            <a:r>
              <a:rPr lang="ko-KR" altLang="en-US" dirty="0"/>
              <a:t>웹 요청 정보를 얻으려면 </a:t>
            </a:r>
            <a:r>
              <a:rPr lang="en-US" altLang="ko-KR" dirty="0" err="1"/>
              <a:t>HttpServletRequest</a:t>
            </a:r>
            <a:r>
              <a:rPr lang="ko-KR" altLang="en-US" dirty="0"/>
              <a:t>가 제공하는 </a:t>
            </a:r>
            <a:r>
              <a:rPr lang="en-US" altLang="ko-KR" dirty="0" err="1"/>
              <a:t>getParameter</a:t>
            </a:r>
            <a:r>
              <a:rPr lang="en-US" altLang="ko-KR" dirty="0"/>
              <a:t>( ) </a:t>
            </a:r>
            <a:r>
              <a:rPr lang="ko-KR" altLang="en-US" dirty="0"/>
              <a:t>메서드 사용</a:t>
            </a:r>
          </a:p>
          <a:p>
            <a:pPr lvl="1">
              <a:defRPr/>
            </a:pPr>
            <a:r>
              <a:rPr lang="en-US" altLang="ko-KR" dirty="0" err="1"/>
              <a:t>MultipartFile</a:t>
            </a:r>
            <a:r>
              <a:rPr lang="en-US" altLang="ko-KR" dirty="0"/>
              <a:t> </a:t>
            </a:r>
            <a:r>
              <a:rPr lang="ko-KR" altLang="en-US" dirty="0"/>
              <a:t>데이터를 받으려면 </a:t>
            </a:r>
            <a:r>
              <a:rPr lang="en-US" altLang="ko-KR" dirty="0" err="1"/>
              <a:t>MultipartRequest</a:t>
            </a:r>
            <a:r>
              <a:rPr lang="ko-KR" altLang="en-US" dirty="0"/>
              <a:t>가 제공하는 </a:t>
            </a:r>
            <a:r>
              <a:rPr lang="en-US" altLang="ko-KR" dirty="0" err="1"/>
              <a:t>getFile</a:t>
            </a:r>
            <a:r>
              <a:rPr lang="en-US" altLang="ko-KR" dirty="0"/>
              <a:t>( ) </a:t>
            </a:r>
            <a:r>
              <a:rPr lang="ko-KR" altLang="en-US" dirty="0"/>
              <a:t>메서드 사용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B3B453-3433-2E4D-EE83-400DC160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MultipartFile</a:t>
            </a:r>
            <a:r>
              <a:rPr lang="ko-KR" altLang="en-US" dirty="0"/>
              <a:t>을 이용한 파일 업로드 처리</a:t>
            </a:r>
          </a:p>
        </p:txBody>
      </p:sp>
    </p:spTree>
    <p:extLst>
      <p:ext uri="{BB962C8B-B14F-4D97-AF65-F5344CB8AC3E}">
        <p14:creationId xmlns:p14="http://schemas.microsoft.com/office/powerpoint/2010/main" val="16958839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C63C6-83F2-C886-DC56-0F3E0F3B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9883137-7012-4B49-B6BE-A6BB9BE7AC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파일 업로드 유형 </a:t>
            </a:r>
            <a:r>
              <a:rPr lang="en-US" altLang="ko-KR" b="1" dirty="0"/>
              <a:t>- </a:t>
            </a:r>
            <a:r>
              <a:rPr lang="en-US" altLang="ko-KR" b="1" dirty="0" err="1"/>
              <a:t>MultipartHttpServletRequest</a:t>
            </a:r>
            <a:r>
              <a:rPr lang="en-US" altLang="ko-KR" b="1" dirty="0"/>
              <a:t> </a:t>
            </a:r>
            <a:r>
              <a:rPr lang="ko-KR" altLang="en-US" b="1" dirty="0"/>
              <a:t>인터페이스 이용하기</a:t>
            </a: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2AE52B-24A0-E1F7-C404-D41B9B21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MultipartFile</a:t>
            </a:r>
            <a:r>
              <a:rPr lang="ko-KR" altLang="en-US" dirty="0"/>
              <a:t>을 이용한 파일 업로드 처리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C4FA3E-9C84-7E8E-20C6-F51D5F82FB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399" y="2086780"/>
            <a:ext cx="5143765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5661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D40FE-794B-371D-AFD0-C75F9509F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7F688D4-25D2-ADC4-2EFD-784E96DE19E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파일 업로드 유형 </a:t>
            </a:r>
            <a:r>
              <a:rPr lang="en-US" altLang="ko-KR" b="1" dirty="0"/>
              <a:t>- </a:t>
            </a:r>
            <a:r>
              <a:rPr lang="en-US" altLang="ko-KR" b="1" dirty="0" err="1"/>
              <a:t>MultipartHttpServletRequest</a:t>
            </a:r>
            <a:r>
              <a:rPr lang="en-US" altLang="ko-KR" b="1" dirty="0"/>
              <a:t> </a:t>
            </a:r>
            <a:r>
              <a:rPr lang="ko-KR" altLang="en-US" b="1" dirty="0"/>
              <a:t>인터페이스 이용하기</a:t>
            </a: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dirty="0"/>
              <a:t>폼 페이지의 요청 파라미터 </a:t>
            </a:r>
            <a:r>
              <a:rPr lang="en-US" altLang="ko-KR" dirty="0"/>
              <a:t>name</a:t>
            </a:r>
            <a:r>
              <a:rPr lang="ko-KR" altLang="en-US" dirty="0"/>
              <a:t>의 값을 </a:t>
            </a:r>
            <a:r>
              <a:rPr lang="ko-KR" altLang="en-US" dirty="0" err="1"/>
              <a:t>전송받음</a:t>
            </a:r>
            <a:endParaRPr lang="ko-KR" altLang="en-US" dirty="0"/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dirty="0"/>
              <a:t>폼 페이지의 요청 파라미터 </a:t>
            </a:r>
            <a:r>
              <a:rPr lang="en-US" altLang="ko-KR" dirty="0" err="1"/>
              <a:t>fileImage</a:t>
            </a:r>
            <a:r>
              <a:rPr lang="ko-KR" altLang="en-US" dirty="0"/>
              <a:t>의 파일을 </a:t>
            </a:r>
            <a:r>
              <a:rPr lang="ko-KR" altLang="en-US" dirty="0" err="1"/>
              <a:t>전송받음</a:t>
            </a:r>
            <a:endParaRPr lang="ko-KR" altLang="en-US" dirty="0"/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dirty="0"/>
              <a:t>파일 업로드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A63FB61-186E-2557-4C84-A5E6296D7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MultipartFile</a:t>
            </a:r>
            <a:r>
              <a:rPr lang="ko-KR" altLang="en-US" dirty="0"/>
              <a:t>을 이용한 파일 업로드 처리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2BEA90-ABF7-AA95-F0A8-609AAB0A41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886" y="1920648"/>
            <a:ext cx="5143765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4942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16596-262F-F66C-5AAE-57C6B055B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D0FEEFF-864E-1B14-938D-6C36CABD149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파일 업로드 유형 </a:t>
            </a:r>
            <a:r>
              <a:rPr lang="en-US" altLang="ko-KR" b="1" dirty="0"/>
              <a:t>- </a:t>
            </a:r>
            <a:r>
              <a:rPr lang="en-US" altLang="ko-KR" b="1" dirty="0" err="1"/>
              <a:t>MultipartHttpServletRequest</a:t>
            </a:r>
            <a:r>
              <a:rPr lang="en-US" altLang="ko-KR" b="1" dirty="0"/>
              <a:t> </a:t>
            </a:r>
            <a:r>
              <a:rPr lang="ko-KR" altLang="en-US" b="1" dirty="0"/>
              <a:t>인터페이스 이용하기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웹 브라우저의 응답 페이지로 출력되는 </a:t>
            </a:r>
            <a:r>
              <a:rPr lang="en-US" altLang="ko-KR" dirty="0"/>
              <a:t>viewPage.html</a:t>
            </a:r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329685E-8E21-26F2-FE93-EAD92830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MultipartFile</a:t>
            </a:r>
            <a:r>
              <a:rPr lang="ko-KR" altLang="en-US" dirty="0"/>
              <a:t>을 이용한 파일 업로드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92BA4E-903F-2515-8FD5-CD77D084F2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55" y="2064609"/>
            <a:ext cx="6605890" cy="29065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8F8C5C-C0E1-63F1-F93A-4F86F0E8A7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13" y="4879562"/>
            <a:ext cx="6583373" cy="156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2296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62F04-A146-B6F6-C9AE-759941A1C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E33A0A2-FADA-D207-FC4B-1E8CF3A5DD5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파일 업로드 유형 </a:t>
            </a:r>
            <a:r>
              <a:rPr lang="en-US" altLang="ko-KR" b="1" dirty="0"/>
              <a:t>- </a:t>
            </a:r>
            <a:r>
              <a:rPr lang="en-US" altLang="ko-KR" b="1" dirty="0" err="1"/>
              <a:t>MultipartHttpServletRequest</a:t>
            </a:r>
            <a:r>
              <a:rPr lang="en-US" altLang="ko-KR" b="1" dirty="0"/>
              <a:t> </a:t>
            </a:r>
            <a:r>
              <a:rPr lang="ko-KR" altLang="en-US" b="1" dirty="0"/>
              <a:t>인터페이스 이용하기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웹 브라우저의 응답 페이지로 출력되는 </a:t>
            </a:r>
            <a:r>
              <a:rPr lang="en-US" altLang="ko-KR" dirty="0"/>
              <a:t>viewPage_process.html</a:t>
            </a: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78B27C4-3DA7-B6AD-23AD-EF12A202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MultipartFile</a:t>
            </a:r>
            <a:r>
              <a:rPr lang="ko-KR" altLang="en-US" dirty="0"/>
              <a:t>을 이용한 파일 업로드 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5F10E-FD73-5DAD-6AB7-F67F9261D0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56849"/>
            <a:ext cx="7953277" cy="411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5902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DA1CF-D0C2-6133-F797-5F15CC18B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C3F43CC-8E62-29C3-6AFE-1124E70FBA8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파일 업로드 유형 </a:t>
            </a:r>
            <a:r>
              <a:rPr lang="en-US" altLang="ko-KR" b="1" dirty="0"/>
              <a:t>- </a:t>
            </a:r>
            <a:r>
              <a:rPr lang="en-US" altLang="ko-KR" b="1" dirty="0" err="1"/>
              <a:t>MultipartHttpServletRequest</a:t>
            </a:r>
            <a:r>
              <a:rPr lang="en-US" altLang="ko-KR" b="1" dirty="0"/>
              <a:t> </a:t>
            </a:r>
            <a:r>
              <a:rPr lang="ko-KR" altLang="en-US" b="1" dirty="0"/>
              <a:t>인터페이스 이용하기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72F69F-185C-D6AD-0067-9BECEDA8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MultipartFile</a:t>
            </a:r>
            <a:r>
              <a:rPr lang="ko-KR" altLang="en-US" dirty="0"/>
              <a:t>을 이용한 파일 업로드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6B4A60-8319-E429-2DEF-6BB2D70CAE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53" y="2165947"/>
            <a:ext cx="5662493" cy="36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4072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/>
        </p:nvSpPr>
        <p:spPr>
          <a:xfrm>
            <a:off x="719572" y="1749574"/>
            <a:ext cx="7704856" cy="410445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정적 리소스인 이미지 파일을 처리하는 방법을 알아봅니다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웹 서버에 이미지 파일을 업로드하는 환경을 설정하고 업로드 처리 방법을 살펴봅니다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도서 쇼핑몰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] 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도서 이미지 파일을 업로드할 수 있게 구현합니다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kumimoji="0" lang="en-US" altLang="ko-KR" sz="24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B7A1C-69F2-97F1-1BEE-C84260D89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FEBFCCD-91C8-6EFB-34A7-94FBCC4682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파일 업로드 유형 </a:t>
            </a:r>
            <a:r>
              <a:rPr lang="en-US" altLang="ko-KR" b="1" dirty="0"/>
              <a:t>- </a:t>
            </a:r>
            <a:r>
              <a:rPr lang="en-US" altLang="ko-KR" b="1" dirty="0" err="1"/>
              <a:t>MultipartHttpServletRequest</a:t>
            </a:r>
            <a:r>
              <a:rPr lang="en-US" altLang="ko-KR" b="1" dirty="0"/>
              <a:t> </a:t>
            </a:r>
            <a:r>
              <a:rPr lang="ko-KR" altLang="en-US" b="1" dirty="0"/>
              <a:t>인터페이스 이용하기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/images/</a:t>
            </a:r>
            <a:r>
              <a:rPr lang="ko-KR" altLang="en-US" dirty="0"/>
              <a:t>로 시작하는 웹 요청 들어왔을 때 </a:t>
            </a:r>
            <a:r>
              <a:rPr lang="en-US" altLang="ko-KR" dirty="0"/>
              <a:t>C </a:t>
            </a:r>
            <a:r>
              <a:rPr lang="ko-KR" altLang="en-US" dirty="0"/>
              <a:t>드라이브의 </a:t>
            </a:r>
            <a:r>
              <a:rPr lang="en-US" altLang="ko-KR" dirty="0"/>
              <a:t>/upload/ </a:t>
            </a:r>
            <a:r>
              <a:rPr lang="ko-KR" altLang="en-US" dirty="0"/>
              <a:t>하위에 업로드한</a:t>
            </a:r>
          </a:p>
          <a:p>
            <a:pPr marL="266700" lvl="1" indent="0">
              <a:buNone/>
              <a:defRPr/>
            </a:pPr>
            <a:r>
              <a:rPr lang="ko-KR" altLang="en-US" dirty="0"/>
              <a:t>이미지 출력 위해 파일 시스템에 저장된 리소스에 접근하는 예</a:t>
            </a: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E22339-2FF2-B4C7-49B1-4CC8A03A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MultipartFile</a:t>
            </a:r>
            <a:r>
              <a:rPr lang="ko-KR" altLang="en-US" dirty="0"/>
              <a:t>을 이용한 파일 업로드 처리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4D38CD-9C9D-6201-91C0-93BB2CF32B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18" y="2360289"/>
            <a:ext cx="6273369" cy="12252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D61450-F6BD-877E-4873-708093691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18" y="3498627"/>
            <a:ext cx="6273825" cy="301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7776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B5DFD-CEB6-571B-0AD1-B93A717AE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E628CB4-32F4-062A-1D47-B38DF149402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파일 업로드 유형 </a:t>
            </a:r>
            <a:r>
              <a:rPr lang="en-US" altLang="ko-KR" b="1" dirty="0"/>
              <a:t>- </a:t>
            </a:r>
            <a:r>
              <a:rPr lang="en-US" altLang="ko-KR" b="1" dirty="0" err="1"/>
              <a:t>MultipartHttpServletRequest</a:t>
            </a:r>
            <a:r>
              <a:rPr lang="en-US" altLang="ko-KR" b="1" dirty="0"/>
              <a:t> </a:t>
            </a:r>
            <a:r>
              <a:rPr lang="ko-KR" altLang="en-US" b="1" dirty="0"/>
              <a:t>인터페이스 이용하기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7C6E4C1-3CE5-0350-719E-74EFA944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MultipartFile</a:t>
            </a:r>
            <a:r>
              <a:rPr lang="ko-KR" altLang="en-US" dirty="0"/>
              <a:t>을 이용한 파일 업로드 처리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AD9CCC6-EEC9-3E65-C02C-176C3FF161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73" y="1718476"/>
            <a:ext cx="4034914" cy="20200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2B79FB0-AF12-6B1E-B7F5-7E3D18CB3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12325"/>
            <a:ext cx="4183769" cy="26729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E6267F-0F9C-5B96-4973-EB89C3C2C8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73" y="4385233"/>
            <a:ext cx="4977037" cy="228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5329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CDCA4-F323-ADAC-A79C-5659B5EC4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F7FA27E-16B5-CCC9-94DC-781491E1B1A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파일 업로드 유형 </a:t>
            </a:r>
            <a:r>
              <a:rPr lang="en-US" altLang="ko-KR" b="1" dirty="0"/>
              <a:t>- @RequestParam </a:t>
            </a:r>
            <a:r>
              <a:rPr lang="ko-KR" altLang="en-US" b="1" dirty="0"/>
              <a:t>이용하기 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@RequestParam</a:t>
            </a:r>
            <a:r>
              <a:rPr lang="ko-KR" altLang="en-US" dirty="0"/>
              <a:t>으로 파일 업로드하려면 멀티 파트 요청 들어올 때 요청 처리 메서드의 매개변수에 </a:t>
            </a:r>
            <a:r>
              <a:rPr lang="en-US" altLang="ko-KR" dirty="0"/>
              <a:t>@RequestParam</a:t>
            </a:r>
            <a:r>
              <a:rPr lang="ko-KR" altLang="en-US" dirty="0"/>
              <a:t>이 적용된 </a:t>
            </a:r>
            <a:r>
              <a:rPr lang="en-US" altLang="ko-KR" dirty="0" err="1"/>
              <a:t>MultipartFile</a:t>
            </a:r>
            <a:r>
              <a:rPr lang="en-US" altLang="ko-KR" dirty="0"/>
              <a:t> </a:t>
            </a:r>
            <a:r>
              <a:rPr lang="ko-KR" altLang="en-US" dirty="0"/>
              <a:t>타입의 매개변수 사용</a:t>
            </a:r>
          </a:p>
          <a:p>
            <a:pPr lvl="1">
              <a:defRPr/>
            </a:pPr>
            <a:r>
              <a:rPr lang="ko-KR" altLang="en-US" dirty="0"/>
              <a:t>업로드한 파일 데이터를 전달받으려면 </a:t>
            </a:r>
            <a:r>
              <a:rPr lang="en-US" altLang="ko-KR" dirty="0"/>
              <a:t>@RequestParam</a:t>
            </a:r>
            <a:r>
              <a:rPr lang="ko-KR" altLang="en-US" dirty="0"/>
              <a:t>과 </a:t>
            </a:r>
            <a:r>
              <a:rPr lang="en-US" altLang="ko-KR" dirty="0" err="1"/>
              <a:t>MultipartFile</a:t>
            </a:r>
            <a:r>
              <a:rPr lang="en-US" altLang="ko-KR" dirty="0"/>
              <a:t> </a:t>
            </a:r>
            <a:r>
              <a:rPr lang="ko-KR" altLang="en-US" dirty="0"/>
              <a:t>타입의 매개변수 사용해야 함</a:t>
            </a: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CADC72A-BFA6-7872-2A83-69A6C462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MultipartFile</a:t>
            </a:r>
            <a:r>
              <a:rPr lang="ko-KR" altLang="en-US" dirty="0"/>
              <a:t>을 이용한 파일 업로드 처리</a:t>
            </a:r>
          </a:p>
        </p:txBody>
      </p:sp>
    </p:spTree>
    <p:extLst>
      <p:ext uri="{BB962C8B-B14F-4D97-AF65-F5344CB8AC3E}">
        <p14:creationId xmlns:p14="http://schemas.microsoft.com/office/powerpoint/2010/main" val="13018858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BAA11-8986-5D16-62F3-01259BDCC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89D507-EB29-1349-A92C-DC77DAD8FE4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3333948" cy="1019398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파일 업로드 유형 </a:t>
            </a:r>
            <a:r>
              <a:rPr lang="en-US" altLang="ko-KR" b="1" dirty="0"/>
              <a:t>- @RequestParam </a:t>
            </a:r>
            <a:r>
              <a:rPr lang="ko-KR" altLang="en-US" b="1" dirty="0"/>
              <a:t>이용하기 </a:t>
            </a: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BCB6570-F2B7-F372-2565-87EE55D4D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MultipartFile</a:t>
            </a:r>
            <a:r>
              <a:rPr lang="ko-KR" altLang="en-US" dirty="0"/>
              <a:t>을 이용한 파일 업로드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71DC40-75BA-5660-176A-8EB05F4227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738" y="1073850"/>
            <a:ext cx="4050897" cy="559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2043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16EA6-0C26-B6D8-A975-010A875AA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1A807EB-BA6C-8B29-D8D7-2A08DB404C6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파일 업로드 유형 </a:t>
            </a:r>
            <a:r>
              <a:rPr lang="en-US" altLang="ko-KR" b="1" dirty="0"/>
              <a:t>- @RequestParam </a:t>
            </a:r>
            <a:r>
              <a:rPr lang="ko-KR" altLang="en-US" b="1" dirty="0"/>
              <a:t>이용하기 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512E175-6857-EB5C-7B09-C2AB8414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MultipartFile</a:t>
            </a:r>
            <a:r>
              <a:rPr lang="ko-KR" altLang="en-US" dirty="0"/>
              <a:t>을 이용한 파일 업로드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17823B-462D-2D9C-F704-B09729E161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696452"/>
            <a:ext cx="4037347" cy="201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2F13AB-A7C4-D0B7-B62C-B8C1D86590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30" y="1696452"/>
            <a:ext cx="4204689" cy="2674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73F3F3-F496-772E-959B-6F3B0EA140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4383655"/>
            <a:ext cx="4980847" cy="22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972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9385C-D4E2-5986-0B84-103342DD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FF440DD-C5CE-B1D6-44A9-FB8EBFE6C9B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5118" cy="5400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파일 업로드 유형 </a:t>
            </a:r>
            <a:r>
              <a:rPr lang="en-US" altLang="ko-KR" b="1" dirty="0"/>
              <a:t>- @ModelAttribute </a:t>
            </a:r>
            <a:r>
              <a:rPr lang="ko-KR" altLang="en-US" b="1" dirty="0"/>
              <a:t>이용하기 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@ModelAttribute</a:t>
            </a:r>
            <a:r>
              <a:rPr lang="ko-KR" altLang="en-US" dirty="0"/>
              <a:t> 이용해 파일을 업로드하려면 폼 페이지에서 멀티 파트 요청 매개변수와 동일한 이름으로 커맨드 객체 내에 </a:t>
            </a:r>
            <a:r>
              <a:rPr lang="en-US" altLang="ko-KR" dirty="0" err="1"/>
              <a:t>MultipartFile</a:t>
            </a:r>
            <a:r>
              <a:rPr lang="en-US" altLang="ko-KR" dirty="0"/>
              <a:t> </a:t>
            </a:r>
            <a:r>
              <a:rPr lang="ko-KR" altLang="en-US" dirty="0"/>
              <a:t>타입의 프로퍼티</a:t>
            </a:r>
            <a:r>
              <a:rPr lang="en-US" altLang="ko-KR" dirty="0"/>
              <a:t>(</a:t>
            </a:r>
            <a:r>
              <a:rPr lang="ko-KR" altLang="en-US" dirty="0"/>
              <a:t>멤버 변수</a:t>
            </a:r>
            <a:r>
              <a:rPr lang="en-US" altLang="ko-KR" dirty="0"/>
              <a:t>) </a:t>
            </a:r>
            <a:r>
              <a:rPr lang="ko-KR" altLang="en-US" dirty="0"/>
              <a:t>추가</a:t>
            </a:r>
          </a:p>
          <a:p>
            <a:pPr lvl="1">
              <a:defRPr/>
            </a:pPr>
            <a:r>
              <a:rPr lang="ko-KR" altLang="en-US" dirty="0"/>
              <a:t>요청 처리 메서드의 매개변수에 </a:t>
            </a:r>
            <a:r>
              <a:rPr lang="en-US" altLang="ko-KR" dirty="0"/>
              <a:t>@ModelAttribute</a:t>
            </a:r>
            <a:r>
              <a:rPr lang="ko-KR" altLang="en-US" dirty="0"/>
              <a:t>를 선언해 업로드할 파일을 포함한 요청 파라미터를 </a:t>
            </a:r>
            <a:r>
              <a:rPr lang="ko-KR" altLang="en-US" dirty="0" err="1"/>
              <a:t>전송받음</a:t>
            </a:r>
            <a:endParaRPr lang="ko-KR" altLang="en-US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C0C00C5-5388-07D1-50BF-F11478A1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MultipartFile</a:t>
            </a:r>
            <a:r>
              <a:rPr lang="ko-KR" altLang="en-US" dirty="0"/>
              <a:t>을 이용한 파일 업로드 처리</a:t>
            </a:r>
          </a:p>
        </p:txBody>
      </p:sp>
    </p:spTree>
    <p:extLst>
      <p:ext uri="{BB962C8B-B14F-4D97-AF65-F5344CB8AC3E}">
        <p14:creationId xmlns:p14="http://schemas.microsoft.com/office/powerpoint/2010/main" val="282001987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E7FEE-BEC2-0B0F-3EFF-0C090B539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C2C6F35-D60F-D997-EDE3-F671E7B9D5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파일 업로드 유형 </a:t>
            </a:r>
            <a:r>
              <a:rPr lang="en-US" altLang="ko-KR" b="1" dirty="0"/>
              <a:t>- @ModelAttribute </a:t>
            </a:r>
            <a:r>
              <a:rPr lang="ko-KR" altLang="en-US" b="1" dirty="0"/>
              <a:t>이용하기 </a:t>
            </a: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AD864E-154E-8EC0-006D-930181B5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MultipartFile</a:t>
            </a:r>
            <a:r>
              <a:rPr lang="ko-KR" altLang="en-US" dirty="0"/>
              <a:t>을 이용한 파일 업로드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60F4E8-D791-0A66-E6A6-9AA7CF75DC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5" y="1886241"/>
            <a:ext cx="8032750" cy="2331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F20E2F-6493-33D1-BC43-D3E90E0A20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5" y="4090459"/>
            <a:ext cx="8032750" cy="190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0177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8C0C6-C744-D4D6-3DD8-D29DD50B2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D85C0E2-FBB4-3590-DA41-C674D93EBD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3833665" cy="4930997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파일 업로드 유형 </a:t>
            </a:r>
            <a:r>
              <a:rPr lang="en-US" altLang="ko-KR" b="1" dirty="0"/>
              <a:t>- @ModelAttribute </a:t>
            </a:r>
            <a:r>
              <a:rPr lang="ko-KR" altLang="en-US" b="1" dirty="0"/>
              <a:t>이용하기 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커맨드 객체 </a:t>
            </a:r>
            <a:r>
              <a:rPr lang="en-US" altLang="ko-KR" dirty="0"/>
              <a:t>Member</a:t>
            </a:r>
            <a:r>
              <a:rPr lang="ko-KR" altLang="en-US" dirty="0"/>
              <a:t>로 모든 웹 요청 파라미터 전달받는 예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dirty="0"/>
              <a:t>폼 페이지의 요청 파라미터 </a:t>
            </a:r>
            <a:r>
              <a:rPr lang="en-US" altLang="ko-KR" dirty="0"/>
              <a:t>name</a:t>
            </a:r>
            <a:r>
              <a:rPr lang="ko-KR" altLang="en-US" dirty="0"/>
              <a:t>의 값을 </a:t>
            </a:r>
            <a:r>
              <a:rPr lang="ko-KR" altLang="en-US" dirty="0" err="1"/>
              <a:t>전송받음</a:t>
            </a:r>
            <a:endParaRPr lang="ko-KR" altLang="en-US" dirty="0"/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dirty="0"/>
              <a:t>폼 페이지의 요청 파라미터 </a:t>
            </a:r>
            <a:r>
              <a:rPr lang="en-US" altLang="ko-KR" dirty="0" err="1"/>
              <a:t>fileImage</a:t>
            </a:r>
            <a:r>
              <a:rPr lang="ko-KR" altLang="en-US" dirty="0"/>
              <a:t>의 파일을 </a:t>
            </a:r>
            <a:r>
              <a:rPr lang="ko-KR" altLang="en-US" dirty="0" err="1"/>
              <a:t>전송받음</a:t>
            </a:r>
            <a:endParaRPr lang="ko-KR" altLang="en-US" dirty="0"/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dirty="0"/>
              <a:t>파일 업로드</a:t>
            </a: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00114C7-7EE3-92B8-3E7B-F7D844F44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MultipartFile</a:t>
            </a:r>
            <a:r>
              <a:rPr lang="ko-KR" altLang="en-US" dirty="0"/>
              <a:t>을 이용한 파일 업로드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FD1FF9-1A75-1FC0-E4EC-07A60F5A5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959747"/>
            <a:ext cx="4279900" cy="4830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1A47BD-463C-332F-731E-60AB8C3F94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5731666"/>
            <a:ext cx="4279900" cy="67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7163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9CD22-A35E-C5B1-0C65-44E041128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8BD1B40-6CEC-AD0C-A038-CEEBEFEC4EF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lvl="0">
              <a:defRPr/>
            </a:pPr>
            <a:r>
              <a:rPr lang="ko-KR" altLang="en-US" b="1" dirty="0"/>
              <a:t>파일 업로드 유형 </a:t>
            </a:r>
            <a:r>
              <a:rPr lang="en-US" altLang="ko-KR" b="1" dirty="0"/>
              <a:t>- @ModelAttribute </a:t>
            </a:r>
            <a:r>
              <a:rPr lang="ko-KR" altLang="en-US" b="1" dirty="0"/>
              <a:t>이용하기 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8A4D99-487B-B7C5-21EE-BE75B0D3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</a:t>
            </a:r>
            <a:r>
              <a:rPr lang="en-US" altLang="ko-KR" dirty="0" err="1"/>
              <a:t>MultipartFile</a:t>
            </a:r>
            <a:r>
              <a:rPr lang="ko-KR" altLang="en-US" dirty="0"/>
              <a:t>을 이용한 파일 업로드 처리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7F852F-A22F-2D66-D372-8B6EA04B9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79" y="1682473"/>
            <a:ext cx="3887545" cy="201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F7470B-ECAB-3170-2C64-C20F87600E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411" y="1682473"/>
            <a:ext cx="4205547" cy="2674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5AAEF0-510F-9505-43B1-DF3BE1FF40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79" y="4383655"/>
            <a:ext cx="4997450" cy="22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785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342900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이미지 업로드 처리하기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en-US" altLang="ko-KR" sz="2400" dirty="0">
                <a:latin typeface="맑은 고딕"/>
                <a:ea typeface="맑은 고딕"/>
              </a:rPr>
              <a:t>7.1 </a:t>
            </a:r>
            <a:r>
              <a:rPr lang="ko-KR" altLang="en-US" sz="2400" dirty="0">
                <a:latin typeface="맑은 고딕"/>
                <a:ea typeface="맑은 고딕"/>
              </a:rPr>
              <a:t>파일 업로드 개요</a:t>
            </a:r>
          </a:p>
          <a:p>
            <a:pPr marL="0" lvl="0" indent="0">
              <a:buNone/>
              <a:defRPr/>
            </a:pPr>
            <a:r>
              <a:rPr lang="en-US" altLang="ko-KR" sz="2400" dirty="0">
                <a:latin typeface="맑은 고딕"/>
                <a:ea typeface="맑은 고딕"/>
              </a:rPr>
              <a:t>7.2 </a:t>
            </a:r>
            <a:r>
              <a:rPr lang="en-US" altLang="ko-KR" sz="2400" dirty="0" err="1">
                <a:latin typeface="맑은 고딕"/>
                <a:ea typeface="맑은 고딕"/>
              </a:rPr>
              <a:t>MultipartFile</a:t>
            </a:r>
            <a:r>
              <a:rPr lang="ko-KR" altLang="en-US" sz="2400" dirty="0">
                <a:latin typeface="맑은 고딕"/>
                <a:ea typeface="맑은 고딕"/>
              </a:rPr>
              <a:t>을 이용한 파일 업로드 처리</a:t>
            </a:r>
          </a:p>
          <a:p>
            <a:pPr marL="0" lvl="0" indent="0">
              <a:buNone/>
              <a:defRPr/>
            </a:pPr>
            <a:r>
              <a:rPr lang="en-US" altLang="ko-KR" sz="2400" dirty="0">
                <a:latin typeface="맑은 고딕"/>
                <a:ea typeface="맑은 고딕"/>
              </a:rPr>
              <a:t>7.3 [</a:t>
            </a:r>
            <a:r>
              <a:rPr lang="ko-KR" altLang="en-US" sz="2400" dirty="0">
                <a:latin typeface="맑은 고딕"/>
                <a:ea typeface="맑은 고딕"/>
              </a:rPr>
              <a:t>도서 쇼핑몰</a:t>
            </a:r>
            <a:r>
              <a:rPr lang="en-US" altLang="ko-KR" sz="2400" dirty="0">
                <a:latin typeface="맑은 고딕"/>
                <a:ea typeface="맑은 고딕"/>
              </a:rPr>
              <a:t>] </a:t>
            </a:r>
            <a:r>
              <a:rPr lang="ko-KR" altLang="en-US" sz="2400" dirty="0">
                <a:latin typeface="맑은 고딕"/>
                <a:ea typeface="맑은 고딕"/>
              </a:rPr>
              <a:t>도서 이미지 업로드 처리하기</a:t>
            </a:r>
            <a:endParaRPr lang="ko-KR" altLang="en-US" sz="2400" b="1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2400" b="1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ko-KR" altLang="en-US" sz="2400" b="1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en-US" altLang="ko-KR" sz="2400" b="1" dirty="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709F9-71BA-9E23-EE06-42F13FA87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A67B97E-2B1B-B11E-0244-DCCD2FAECB1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D1F83C-5836-CABA-CEAA-84883E81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이미지 업로드 처리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4D3949-5552-2BF3-6E20-D7133B4075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834" y="1861924"/>
            <a:ext cx="7916332" cy="363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5083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54A21-7B68-5312-9B24-9CEBD1560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D1B18A4-9E4A-7ACD-88F2-4BBB2097219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766A820-632E-510A-E2A3-3BDD2EAF1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이미지 업로드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CEF606-C58A-7674-2093-791E80D2ED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50" y="1596820"/>
            <a:ext cx="8465300" cy="366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7308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D6571-CE67-98E0-D37F-0FBAFE6CC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F59DAF5-2A18-2373-35B0-92847ACF8D3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511C91-2306-0555-E0D2-D7C1B60D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이미지 업로드 처리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50F3F0DC-F872-6E28-6759-D7B1829865D9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</a:t>
            </a:r>
            <a:r>
              <a:rPr lang="ko-KR" altLang="en-US" dirty="0"/>
              <a:t>정적 리소스로 이미지와 부트스트랩 관리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정적 리소스 관리 폴더 생성</a:t>
            </a:r>
            <a:r>
              <a:rPr lang="en-US" altLang="ko-KR" b="1" dirty="0"/>
              <a:t>: </a:t>
            </a:r>
            <a:r>
              <a:rPr lang="en-US" altLang="ko-KR" sz="1500" dirty="0" err="1"/>
              <a:t>src</a:t>
            </a:r>
            <a:r>
              <a:rPr lang="en-US" altLang="ko-KR" sz="1500" dirty="0"/>
              <a:t>/main/resources/static </a:t>
            </a:r>
            <a:r>
              <a:rPr lang="ko-KR" altLang="en-US" sz="1500" dirty="0"/>
              <a:t>폴더에 이미지 파일 관리하는 </a:t>
            </a:r>
            <a:r>
              <a:rPr lang="en-US" altLang="ko-KR" sz="1500" dirty="0"/>
              <a:t>images </a:t>
            </a:r>
            <a:r>
              <a:rPr lang="ko-KR" altLang="en-US" sz="1500" dirty="0"/>
              <a:t>폴더와 부트스트랩 파일 관리하는 </a:t>
            </a:r>
            <a:r>
              <a:rPr lang="en-US" altLang="ko-KR" sz="1500" dirty="0" err="1"/>
              <a:t>css</a:t>
            </a:r>
            <a:r>
              <a:rPr lang="en-US" altLang="ko-KR" sz="1500" dirty="0"/>
              <a:t> </a:t>
            </a:r>
            <a:r>
              <a:rPr lang="ko-KR" altLang="en-US" sz="1500" dirty="0"/>
              <a:t>폴더 생성</a:t>
            </a:r>
            <a:endParaRPr lang="en-US" altLang="ko-KR" sz="1500" dirty="0"/>
          </a:p>
          <a:p>
            <a:pPr marL="266700" lvl="1" indent="0">
              <a:buNone/>
              <a:defRPr/>
            </a:pPr>
            <a:endParaRPr lang="en-US" altLang="ko-KR" sz="1500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500" dirty="0"/>
              <a:t>생성된 </a:t>
            </a:r>
            <a:r>
              <a:rPr lang="en-US" altLang="ko-KR" sz="1500" dirty="0"/>
              <a:t>images </a:t>
            </a:r>
            <a:r>
              <a:rPr lang="ko-KR" altLang="en-US" sz="1500" dirty="0"/>
              <a:t>폴더에 이미지 파일명을 도서 아이디로 설정해 등록</a:t>
            </a:r>
            <a:endParaRPr lang="en-US" altLang="ko-KR" sz="1500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500" dirty="0" err="1"/>
              <a:t>css</a:t>
            </a:r>
            <a:r>
              <a:rPr lang="en-US" altLang="ko-KR" sz="1500" dirty="0"/>
              <a:t> </a:t>
            </a:r>
            <a:r>
              <a:rPr lang="ko-KR" altLang="en-US" sz="1500" dirty="0"/>
              <a:t>폴더에 부트스트랩 </a:t>
            </a:r>
            <a:r>
              <a:rPr lang="en-US" altLang="ko-KR" sz="1500" dirty="0"/>
              <a:t>CSS </a:t>
            </a:r>
            <a:r>
              <a:rPr lang="ko-KR" altLang="en-US" sz="1500" dirty="0"/>
              <a:t>파일인 </a:t>
            </a:r>
            <a:r>
              <a:rPr lang="en-US" altLang="ko-KR" sz="1500" dirty="0"/>
              <a:t>bootstrap.min.css </a:t>
            </a:r>
            <a:r>
              <a:rPr lang="ko-KR" altLang="en-US" sz="1500" dirty="0"/>
              <a:t>다운로드해 등록</a:t>
            </a:r>
            <a:endParaRPr lang="en-US" altLang="ko-KR" sz="1500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C684AD-A0FE-359D-4742-B2E90D470A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77" y="3445916"/>
            <a:ext cx="5594449" cy="30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5576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6902C-A6F8-5EE8-24EE-3B1C2F286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D5FD095-3468-F52F-FD8A-D72A02C4D8A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3DE3713-D248-3962-A75D-3F463403B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이미지 업로드 처리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DCEE40BD-4ACC-21E1-6DB3-1AF2BD120984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</a:t>
            </a:r>
            <a:r>
              <a:rPr lang="ko-KR" altLang="en-US" dirty="0"/>
              <a:t>정적 리소스로 이미지와 부트스트랩 관리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도서 클래스에 멤버 변수 추가</a:t>
            </a:r>
            <a:r>
              <a:rPr lang="en-US" altLang="ko-KR" dirty="0"/>
              <a:t>: </a:t>
            </a:r>
            <a:r>
              <a:rPr lang="ko-KR" altLang="en-US" sz="1500" dirty="0"/>
              <a:t>도서 이미지 저장 및 관리 위해 </a:t>
            </a:r>
            <a:r>
              <a:rPr lang="en-US" altLang="ko-KR" sz="1500" dirty="0"/>
              <a:t>Book </a:t>
            </a:r>
            <a:r>
              <a:rPr lang="ko-KR" altLang="en-US" sz="1500" dirty="0"/>
              <a:t>클래스에 필드 선언</a:t>
            </a:r>
            <a:endParaRPr lang="en-US" altLang="ko-KR" sz="1500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D2BC4-AFF8-318F-36D1-175DAE24EC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79" y="2205817"/>
            <a:ext cx="7976841" cy="31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8724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D50C5-69D8-7B3D-E4BB-EC4383606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144F520-9094-ADF4-9E67-145912DF33C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7F9E7D-0D37-9D70-A69E-52B1240E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이미지 업로드 처리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A5C737B6-740A-1DF1-35F8-7619C749CEE4}"/>
              </a:ext>
            </a:extLst>
          </p:cNvPr>
          <p:cNvSpPr txBox="1">
            <a:spLocks/>
          </p:cNvSpPr>
          <p:nvPr/>
        </p:nvSpPr>
        <p:spPr>
          <a:xfrm>
            <a:off x="156547" y="1072688"/>
            <a:ext cx="4495800" cy="284819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</a:t>
            </a:r>
          </a:p>
          <a:p>
            <a:pPr marL="0" indent="0">
              <a:buNone/>
              <a:defRPr/>
            </a:pPr>
            <a:r>
              <a:rPr lang="ko-KR" altLang="en-US" dirty="0"/>
              <a:t>정적 리소스로 이미지와 부트스트랩 관리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도서 데이터 저장소 클래스 수정</a:t>
            </a:r>
            <a:r>
              <a:rPr lang="en-US" altLang="ko-KR" b="1" dirty="0"/>
              <a:t>: </a:t>
            </a:r>
            <a:r>
              <a:rPr lang="en-US" altLang="ko-KR" sz="1500" dirty="0" err="1"/>
              <a:t>BookRepositoryImpl</a:t>
            </a:r>
            <a:r>
              <a:rPr lang="en-US" altLang="ko-KR" sz="1500" dirty="0"/>
              <a:t> </a:t>
            </a:r>
            <a:r>
              <a:rPr lang="ko-KR" altLang="en-US" sz="1500" dirty="0"/>
              <a:t>클래스의 기본 생성자에 도서 이미지를 설정하도록 다음 내용 추가 작성</a:t>
            </a:r>
            <a:endParaRPr lang="en-US" altLang="ko-KR" sz="1500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55AC37-84F4-3EC7-B2C7-9ED0AC7245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347" y="1031875"/>
            <a:ext cx="4411242" cy="33523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AB6B49-02A1-8F13-A1BF-6EF68290C2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189" y="4384213"/>
            <a:ext cx="4406400" cy="158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5611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3FB78-8000-14EB-6EBF-1C658EB91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C8551A6-7C8C-B73B-BE07-C9DDEAC7360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19D697-4DEB-AFD0-424C-195D92C1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이미지 업로드 처리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954B6FE6-D76E-95F0-40AC-BF6ED32FBAF7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</a:t>
            </a:r>
            <a:r>
              <a:rPr lang="ko-KR" altLang="en-US" dirty="0"/>
              <a:t>정적 리소스로 이미지와 부트스트랩 관리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도서 목록 페이지 수정</a:t>
            </a:r>
            <a:r>
              <a:rPr lang="en-US" altLang="ko-KR" b="1" dirty="0"/>
              <a:t>: </a:t>
            </a:r>
            <a:r>
              <a:rPr lang="ko-KR" altLang="en-US" sz="1500" dirty="0"/>
              <a:t>부트스트랩 </a:t>
            </a:r>
            <a:r>
              <a:rPr lang="en-US" altLang="ko-KR" sz="1500" dirty="0"/>
              <a:t>CSS</a:t>
            </a:r>
            <a:r>
              <a:rPr lang="ko-KR" altLang="en-US" sz="1500" dirty="0"/>
              <a:t>를 포함하고 도서 이미지를 출력하기 위해 </a:t>
            </a:r>
            <a:r>
              <a:rPr lang="en-US" altLang="ko-KR" sz="1500" dirty="0"/>
              <a:t>books.html </a:t>
            </a:r>
            <a:r>
              <a:rPr lang="ko-KR" altLang="en-US" sz="1500" dirty="0"/>
              <a:t>파일 다음과 같이 수정</a:t>
            </a:r>
            <a:endParaRPr lang="en-US" altLang="ko-KR" sz="1500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79488A-FD5D-61F0-D190-CBA6623AB4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2393870"/>
            <a:ext cx="6997700" cy="389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8368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F430B-D32D-32C1-3B7E-F27B3D579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C8DA0ED-6920-DB4F-FC9A-10A1A0728E6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D4B2B02-2F5E-EDED-F2D2-E20A1E81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이미지 업로드 처리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12382E8F-E47B-C09E-1F54-8E2C71370E68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</a:t>
            </a:r>
            <a:r>
              <a:rPr lang="ko-KR" altLang="en-US" dirty="0"/>
              <a:t>정적 리소스로 이미지와 부트스트랩 관리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도서 상세 정보 페이지 수정</a:t>
            </a:r>
            <a:r>
              <a:rPr lang="en-US" altLang="ko-KR" b="1" dirty="0"/>
              <a:t>: </a:t>
            </a:r>
            <a:r>
              <a:rPr lang="ko-KR" altLang="en-US" sz="1500" dirty="0"/>
              <a:t>부트스트랩 </a:t>
            </a:r>
            <a:r>
              <a:rPr lang="en-US" altLang="ko-KR" sz="1500" dirty="0"/>
              <a:t>CSS</a:t>
            </a:r>
            <a:r>
              <a:rPr lang="ko-KR" altLang="en-US" sz="1500" dirty="0"/>
              <a:t>를 포함하고 도서 이미지를 출력하기 위해 </a:t>
            </a:r>
            <a:r>
              <a:rPr lang="en-US" altLang="ko-KR" sz="1500" dirty="0"/>
              <a:t>books.html </a:t>
            </a:r>
            <a:r>
              <a:rPr lang="ko-KR" altLang="en-US" sz="1500" dirty="0"/>
              <a:t>파일 다음과 같이 수정</a:t>
            </a:r>
            <a:endParaRPr lang="en-US" altLang="ko-KR" sz="1500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A408A9-0F36-CCEC-4E5F-DCA50B5D13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02" y="2278931"/>
            <a:ext cx="6786000" cy="13205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6EEE95-2D33-26E0-B606-B549EB37F6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302" y="3551750"/>
            <a:ext cx="6781800" cy="29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547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29604-2A32-C5B4-300E-34094EF1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10564BA-B9F0-4A6E-69AB-496F1194679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F239AA0-4738-0938-2A14-6BBCCF9B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이미지 업로드 처리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55045012-35FF-1379-EB92-ACC6D8791E55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1 – </a:t>
            </a:r>
            <a:r>
              <a:rPr lang="ko-KR" altLang="en-US" dirty="0"/>
              <a:t>정적 리소스로 이미지와 부트스트랩 관리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6.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sz="1500" dirty="0"/>
              <a:t>웹 브라우저에 </a:t>
            </a:r>
            <a:r>
              <a:rPr lang="en-US" altLang="ko-KR" sz="1500" dirty="0"/>
              <a:t>http://localhost:8080/BookMarket/books </a:t>
            </a:r>
            <a:r>
              <a:rPr lang="ko-KR" altLang="en-US" sz="1500" dirty="0"/>
              <a:t>입력해 실행 결과 확인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2BDADD-D0B5-D550-D888-6D143D4BB6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44452"/>
            <a:ext cx="3914401" cy="35951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69CB57-4263-1E0C-A3A9-2FD7912E77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976" y="2444452"/>
            <a:ext cx="4232650" cy="33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8776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76458-63C8-1B9F-AE4C-DC8C5DA44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9034576-2B53-7BF0-3662-F9D1D91DCB8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263592A-7096-C3E5-3594-92CC010E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이미지 업로드 처리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C0E5F418-B292-3256-1099-7F1FBE24AB8E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– </a:t>
            </a:r>
            <a:r>
              <a:rPr lang="ko-KR" altLang="en-US" dirty="0"/>
              <a:t>도서 이미지 업로드 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도서 이미지 파일의 저장 위치 생성</a:t>
            </a:r>
            <a:endParaRPr lang="en-US" altLang="ko-KR" b="1" dirty="0"/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500" dirty="0"/>
              <a:t>C </a:t>
            </a:r>
            <a:r>
              <a:rPr lang="ko-KR" altLang="en-US" sz="1500" dirty="0"/>
              <a:t>드라이브에 </a:t>
            </a:r>
            <a:r>
              <a:rPr lang="en-US" altLang="ko-KR" sz="1500" dirty="0"/>
              <a:t>upload </a:t>
            </a:r>
            <a:r>
              <a:rPr lang="ko-KR" altLang="en-US" sz="1500" dirty="0"/>
              <a:t>폴더 생성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ko-KR" altLang="en-US" sz="1500" dirty="0"/>
              <a:t>파일 이름 도서</a:t>
            </a:r>
            <a:r>
              <a:rPr lang="en-US" altLang="ko-KR" sz="1500" dirty="0"/>
              <a:t>ID.jpg</a:t>
            </a:r>
            <a:r>
              <a:rPr lang="ko-KR" altLang="en-US" sz="1500" dirty="0"/>
              <a:t>로 저장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ko-KR" altLang="en-US" sz="1500" dirty="0"/>
              <a:t>도서 등록 페이지에서 업로드할 이미지 파일은 </a:t>
            </a:r>
            <a:r>
              <a:rPr lang="en-US" altLang="ko-KR" sz="1500" dirty="0"/>
              <a:t>C:\upload </a:t>
            </a:r>
            <a:r>
              <a:rPr lang="ko-KR" altLang="en-US" sz="1500" dirty="0"/>
              <a:t>폴더에 저장될 것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AD49AE-A4EA-34CB-4B43-EA745B5802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62" y="3018287"/>
            <a:ext cx="7618275" cy="335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8982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C52BF-4DAF-D95F-31FE-0022BC799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FA3B6E1-E1F0-4CAE-9CC6-462A0F0B463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3AEAAD5-2813-4B6C-8041-02A7605A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이미지 업로드 처리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55086CE7-F988-6A15-1526-BA2C03AA69EC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– </a:t>
            </a:r>
            <a:r>
              <a:rPr lang="ko-KR" altLang="en-US" dirty="0"/>
              <a:t>도서 이미지 업로드 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파일 업로드 저장 위치 설정</a:t>
            </a:r>
            <a:r>
              <a:rPr lang="en-US" altLang="ko-KR" b="1" dirty="0"/>
              <a:t>: 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파일에 도서 이미지 업로드 위한 설정과 저장 위치를 다음과 같이 추가 작성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19F85D-CEB3-7EB8-D286-C67085E9D4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88" y="2261221"/>
            <a:ext cx="7585224" cy="361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8691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342900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파일 업로드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77C46-CE41-19F9-CABD-2CF614205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C0D6BF-F2DF-6CE2-4590-94B7927DA85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AE7DD4-CCC6-738B-858C-0B4B04E73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이미지 업로드 처리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164E28CF-E4F7-3E0F-5B7C-FBA9AC7DEB34}"/>
              </a:ext>
            </a:extLst>
          </p:cNvPr>
          <p:cNvSpPr txBox="1">
            <a:spLocks/>
          </p:cNvSpPr>
          <p:nvPr/>
        </p:nvSpPr>
        <p:spPr>
          <a:xfrm>
            <a:off x="339349" y="1082452"/>
            <a:ext cx="8535253" cy="118298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– </a:t>
            </a:r>
            <a:r>
              <a:rPr lang="ko-KR" altLang="en-US" dirty="0"/>
              <a:t>도서 이미지 업로드 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파일 시스템에 저장된 이미지에 접근하는 클래스 생성</a:t>
            </a:r>
            <a:r>
              <a:rPr lang="en-US" altLang="ko-KR" b="1" dirty="0"/>
              <a:t>: </a:t>
            </a:r>
            <a:r>
              <a:rPr lang="en-US" altLang="ko-KR" sz="1500" dirty="0" err="1"/>
              <a:t>ResourceConfig</a:t>
            </a:r>
            <a:r>
              <a:rPr lang="en-US" altLang="ko-KR" sz="1500" dirty="0"/>
              <a:t> </a:t>
            </a:r>
            <a:r>
              <a:rPr lang="ko-KR" altLang="en-US" sz="1500" dirty="0"/>
              <a:t>클래스를 생성해 다음과 같이 작성</a:t>
            </a: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262BAB-358C-105B-15D3-9EAEA973DD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54" y="2265432"/>
            <a:ext cx="5178695" cy="8036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2A3FBA-15E5-C15B-4829-58C26BC48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55" y="3069069"/>
            <a:ext cx="5178695" cy="3528283"/>
          </a:xfrm>
          <a:prstGeom prst="rect">
            <a:avLst/>
          </a:prstGeom>
        </p:spPr>
      </p:pic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A4F8E752-F845-A07F-D47B-4A7E8ADD8E30}"/>
              </a:ext>
            </a:extLst>
          </p:cNvPr>
          <p:cNvSpPr txBox="1">
            <a:spLocks/>
          </p:cNvSpPr>
          <p:nvPr/>
        </p:nvSpPr>
        <p:spPr>
          <a:xfrm>
            <a:off x="339350" y="2349416"/>
            <a:ext cx="3216650" cy="248293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500" dirty="0"/>
              <a:t>사용자의 웹 요청에 </a:t>
            </a:r>
            <a:r>
              <a:rPr lang="en-US" altLang="ko-KR" sz="1500" dirty="0"/>
              <a:t>/</a:t>
            </a:r>
            <a:r>
              <a:rPr lang="en-US" altLang="ko-KR" sz="1500" dirty="0" err="1"/>
              <a:t>BookMarket</a:t>
            </a:r>
            <a:r>
              <a:rPr lang="en-US" altLang="ko-KR" sz="1500" dirty="0"/>
              <a:t>/images/</a:t>
            </a:r>
            <a:r>
              <a:rPr lang="ko-KR" altLang="en-US" sz="1500" dirty="0"/>
              <a:t>가   포함되도록 외부 연결 </a:t>
            </a:r>
            <a:r>
              <a:rPr lang="en-US" altLang="ko-KR" sz="1500" dirty="0"/>
              <a:t>URI </a:t>
            </a:r>
            <a:r>
              <a:rPr lang="ko-KR" altLang="en-US" sz="1500" dirty="0"/>
              <a:t>경로 작성</a:t>
            </a:r>
            <a:endParaRPr lang="en-US" altLang="ko-KR" sz="1500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500" dirty="0"/>
              <a:t>이미지 파일의 리소스가   위치한 실제 경로인 </a:t>
            </a:r>
            <a:r>
              <a:rPr lang="en-US" altLang="ko-KR" sz="1500" dirty="0"/>
              <a:t>C:/upload/</a:t>
            </a:r>
            <a:r>
              <a:rPr lang="ko-KR" altLang="en-US" sz="1500" dirty="0"/>
              <a:t>를 작성</a:t>
            </a:r>
            <a:endParaRPr lang="en-US" altLang="ko-KR" sz="1500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>
              <a:buFont typeface="+mj-ea"/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>
              <a:buFont typeface="+mj-ea"/>
              <a:buAutoNum type="circleNumDbPlain"/>
              <a:defRPr/>
            </a:pPr>
            <a:endParaRPr lang="ko-KR" altLang="en-US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dirty="0"/>
          </a:p>
          <a:p>
            <a:pPr>
              <a:buFont typeface="+mj-ea"/>
              <a:buAutoNum type="circleNumDbPlain"/>
              <a:defRPr/>
            </a:pPr>
            <a:endParaRPr lang="en-US" altLang="ko-KR" dirty="0"/>
          </a:p>
          <a:p>
            <a:pPr>
              <a:buFont typeface="+mj-ea"/>
              <a:buAutoNum type="circleNumDbPlain"/>
              <a:defRPr/>
            </a:pPr>
            <a:endParaRPr lang="en-US" altLang="ko-KR" dirty="0"/>
          </a:p>
          <a:p>
            <a:pPr>
              <a:buFont typeface="+mj-ea"/>
              <a:buAutoNum type="circleNumDbPlain"/>
              <a:defRPr/>
            </a:pPr>
            <a:endParaRPr lang="en-US" altLang="ko-KR" dirty="0"/>
          </a:p>
          <a:p>
            <a:pPr>
              <a:buFont typeface="+mj-ea"/>
              <a:buAutoNum type="circleNumDbPlain"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166835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92CE3-2C69-902B-2037-1A9B6592F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6B36AAE-5C50-BCC1-6A82-8C72E944914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C1E8007-4AB2-0001-8E08-F7B5FD584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이미지 업로드 처리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0F0FF18D-1C7C-04D5-E82D-54D57C3DBAA4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665502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– </a:t>
            </a:r>
            <a:r>
              <a:rPr lang="ko-KR" altLang="en-US" dirty="0"/>
              <a:t>도서 이미지 업로드 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도서 클래스에 멤버 변수 추가</a:t>
            </a:r>
            <a:r>
              <a:rPr lang="en-US" altLang="ko-KR" b="1" dirty="0"/>
              <a:t>: </a:t>
            </a:r>
            <a:r>
              <a:rPr lang="ko-KR" altLang="en-US" sz="1500" dirty="0"/>
              <a:t>도서 이미지 업로드 위해 </a:t>
            </a:r>
            <a:r>
              <a:rPr lang="en-US" altLang="ko-KR" sz="1500" dirty="0"/>
              <a:t>Book </a:t>
            </a:r>
            <a:r>
              <a:rPr lang="ko-KR" altLang="en-US" sz="1500" dirty="0"/>
              <a:t>클래스에 다음과 같이 필드 선언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D794A3-06E7-7C07-FF9A-451659C647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76" y="2176552"/>
            <a:ext cx="7939047" cy="378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2403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53380-A441-66BC-3D86-81D10B2F2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573AFE-B6B5-0659-00DF-BC3E103DD8D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E51B8D4-169D-FB70-91A7-9C8A7A68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이미지 업로드 처리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5C5E8B5-4790-53AA-E46D-0AFAE0C03258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4658822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– </a:t>
            </a:r>
            <a:r>
              <a:rPr lang="ko-KR" altLang="en-US" dirty="0"/>
              <a:t>도서 이미지 업로드 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도서 이미지 파일 업로드</a:t>
            </a:r>
            <a:endParaRPr lang="en-US" altLang="ko-KR" b="1" dirty="0"/>
          </a:p>
          <a:p>
            <a:pPr marL="266700" lvl="1" indent="0">
              <a:buNone/>
              <a:defRPr/>
            </a:pPr>
            <a:r>
              <a:rPr lang="en-US" altLang="ko-KR" sz="1500" dirty="0" err="1"/>
              <a:t>BookController</a:t>
            </a:r>
            <a:r>
              <a:rPr lang="en-US" altLang="ko-KR" sz="1500" dirty="0"/>
              <a:t> </a:t>
            </a:r>
            <a:r>
              <a:rPr lang="ko-KR" altLang="en-US" sz="1500" dirty="0"/>
              <a:t>컨트롤러에</a:t>
            </a:r>
            <a:r>
              <a:rPr lang="en-US" altLang="ko-KR" sz="1500" dirty="0"/>
              <a:t> </a:t>
            </a:r>
            <a:r>
              <a:rPr lang="ko-KR" altLang="en-US" sz="1500" dirty="0"/>
              <a:t>도서 이미지 업로드할 수 있도록 </a:t>
            </a:r>
            <a:r>
              <a:rPr lang="en-US" altLang="ko-KR" sz="1500" dirty="0" err="1"/>
              <a:t>submitAddNewBook</a:t>
            </a:r>
            <a:r>
              <a:rPr lang="en-US" altLang="ko-KR" sz="1500" dirty="0"/>
              <a:t>( ) </a:t>
            </a:r>
            <a:r>
              <a:rPr lang="ko-KR" altLang="en-US" sz="1500" dirty="0"/>
              <a:t>메서드 수정</a:t>
            </a:r>
            <a:endParaRPr lang="en-US" altLang="ko-KR" sz="1500" dirty="0"/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76968-A411-FD2D-43FB-368BA324A7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72" y="1082452"/>
            <a:ext cx="4006680" cy="54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5247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1C6E4-667C-CB00-5C9B-331930D23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C47B407-BDDC-E9BE-FDDA-A730CAB1857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329A427-3C94-79EE-012F-E179506A3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이미지 업로드 처리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6AA4E5A2-DDEE-4D02-E64F-707450AB6423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– </a:t>
            </a:r>
            <a:r>
              <a:rPr lang="ko-KR" altLang="en-US" dirty="0"/>
              <a:t>도서 이미지 업로드 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500" dirty="0"/>
              <a:t>신규 도서 등록 페이지에서 커맨드 객체의 파라미터 중 도서 이미지에 해당하는 것 </a:t>
            </a:r>
            <a:r>
              <a:rPr lang="en-US" altLang="ko-KR" sz="1500" dirty="0" err="1"/>
              <a:t>MultipartFile</a:t>
            </a:r>
            <a:r>
              <a:rPr lang="en-US" altLang="ko-KR" sz="1500" dirty="0"/>
              <a:t> </a:t>
            </a:r>
            <a:r>
              <a:rPr lang="ko-KR" altLang="en-US" sz="1500" dirty="0"/>
              <a:t>객체의 </a:t>
            </a:r>
            <a:r>
              <a:rPr lang="en-US" altLang="ko-KR" sz="1500" dirty="0" err="1"/>
              <a:t>bookImage</a:t>
            </a:r>
            <a:r>
              <a:rPr lang="en-US" altLang="ko-KR" sz="1500" dirty="0"/>
              <a:t> </a:t>
            </a:r>
            <a:r>
              <a:rPr lang="ko-KR" altLang="en-US" sz="1500" dirty="0"/>
              <a:t>변수로 전달</a:t>
            </a:r>
            <a:endParaRPr lang="en-US" altLang="ko-KR" sz="1500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500" dirty="0" err="1"/>
              <a:t>MultipartFile</a:t>
            </a:r>
            <a:r>
              <a:rPr lang="en-US" altLang="ko-KR" sz="1500" dirty="0"/>
              <a:t> </a:t>
            </a:r>
            <a:r>
              <a:rPr lang="ko-KR" altLang="en-US" sz="1500" dirty="0"/>
              <a:t>타입으로 </a:t>
            </a:r>
            <a:r>
              <a:rPr lang="ko-KR" altLang="en-US" sz="1500" dirty="0" err="1"/>
              <a:t>전송받은</a:t>
            </a:r>
            <a:r>
              <a:rPr lang="ko-KR" altLang="en-US" sz="1500" dirty="0"/>
              <a:t> 이미지의 파일 이름 얻는 </a:t>
            </a:r>
            <a:r>
              <a:rPr lang="en-US" altLang="ko-KR" sz="1500" dirty="0" err="1"/>
              <a:t>getOriginalFilename</a:t>
            </a:r>
            <a:r>
              <a:rPr lang="en-US" altLang="ko-KR" sz="1500" dirty="0"/>
              <a:t>( ) </a:t>
            </a:r>
            <a:r>
              <a:rPr lang="ko-KR" altLang="en-US" sz="1500" dirty="0"/>
              <a:t>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500" dirty="0"/>
              <a:t>도서 이미지 파일 </a:t>
            </a:r>
            <a:r>
              <a:rPr lang="en-US" altLang="ko-KR" sz="1500" dirty="0"/>
              <a:t>C:\upload </a:t>
            </a:r>
            <a:r>
              <a:rPr lang="ko-KR" altLang="en-US" sz="1500" dirty="0"/>
              <a:t>경로로 업로드하는 </a:t>
            </a:r>
            <a:r>
              <a:rPr lang="en-US" altLang="ko-KR" sz="1500" dirty="0" err="1"/>
              <a:t>transferTo</a:t>
            </a:r>
            <a:r>
              <a:rPr lang="en-US" altLang="ko-KR" sz="1500" dirty="0"/>
              <a:t>( ) </a:t>
            </a:r>
            <a:r>
              <a:rPr lang="ko-KR" altLang="en-US" sz="1500" dirty="0"/>
              <a:t>메서드</a:t>
            </a:r>
            <a:endParaRPr lang="en-US" altLang="ko-KR" sz="1500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500" dirty="0"/>
              <a:t>&lt;input&gt; </a:t>
            </a:r>
            <a:r>
              <a:rPr lang="ko-KR" altLang="en-US" sz="1500" dirty="0"/>
              <a:t>태그의 </a:t>
            </a:r>
            <a:r>
              <a:rPr lang="en-US" altLang="ko-KR" sz="1500" dirty="0"/>
              <a:t>file </a:t>
            </a:r>
            <a:r>
              <a:rPr lang="ko-KR" altLang="en-US" sz="1500" dirty="0"/>
              <a:t>타입에서 </a:t>
            </a:r>
            <a:r>
              <a:rPr lang="en-US" altLang="ko-KR" sz="1500" dirty="0"/>
              <a:t>name </a:t>
            </a:r>
            <a:r>
              <a:rPr lang="ko-KR" altLang="en-US" sz="1500" dirty="0"/>
              <a:t>속성 이름이 </a:t>
            </a:r>
            <a:r>
              <a:rPr lang="en-US" altLang="ko-KR" sz="1500" dirty="0" err="1"/>
              <a:t>bookImage</a:t>
            </a:r>
            <a:r>
              <a:rPr lang="ko-KR" altLang="en-US" sz="1500" dirty="0"/>
              <a:t>의 바인딩을 허용하도록 </a:t>
            </a:r>
            <a:r>
              <a:rPr lang="en-US" altLang="ko-KR" sz="1500" dirty="0" err="1"/>
              <a:t>bookImage</a:t>
            </a:r>
            <a:r>
              <a:rPr lang="ko-KR" altLang="en-US" sz="1500" dirty="0"/>
              <a:t> 추가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2D828A-15BB-9E58-E2DE-C848FE184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14" y="1654103"/>
            <a:ext cx="6267772" cy="27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0197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7BE39-6576-EBD4-5EC2-4A6A28562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CAED1D1-D854-FCEF-AC72-AE336F50E02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447D66-36B2-FE72-FAA0-92E8F4D27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이미지 업로드 처리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B1E8CC13-48C1-44CA-0E64-E5B9FD191EB4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– </a:t>
            </a:r>
            <a:r>
              <a:rPr lang="ko-KR" altLang="en-US" dirty="0"/>
              <a:t>도서 이미지 업로드 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6. </a:t>
            </a:r>
            <a:r>
              <a:rPr lang="ko-KR" altLang="en-US" b="1" dirty="0"/>
              <a:t>도서 등록 페이지 수정</a:t>
            </a:r>
            <a:r>
              <a:rPr lang="en-US" altLang="ko-KR" b="1" dirty="0"/>
              <a:t>: </a:t>
            </a:r>
            <a:r>
              <a:rPr lang="ko-KR" altLang="en-US" sz="1500" dirty="0"/>
              <a:t>도서 이미지 업로드 위해 </a:t>
            </a:r>
            <a:r>
              <a:rPr lang="en-US" altLang="ko-KR" sz="1500" dirty="0"/>
              <a:t>addBook.html </a:t>
            </a:r>
            <a:r>
              <a:rPr lang="ko-KR" altLang="en-US" sz="1500" dirty="0"/>
              <a:t>파일 다음과 같이 수정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9D1306-E405-1DB1-A08D-3DA225D7C6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69" y="2034267"/>
            <a:ext cx="6745862" cy="349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5125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AF412-35E8-05CF-9DCE-4AF0FA73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BA72CAA-C0AB-0396-F9E4-57A4C61C8FA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F1603D-CCF0-A085-0BBB-85BD42F1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이미지 업로드 처리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758F5FE7-0E1A-9C0A-510F-EC95953C8771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– </a:t>
            </a:r>
            <a:r>
              <a:rPr lang="ko-KR" altLang="en-US" dirty="0"/>
              <a:t>도서 이미지 업로드 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sz="1500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500" dirty="0"/>
              <a:t>프로젝트 내의 정적 리소스에 부트스트랩 </a:t>
            </a:r>
            <a:r>
              <a:rPr lang="en-US" altLang="ko-KR" sz="1500" dirty="0"/>
              <a:t>CSS </a:t>
            </a:r>
            <a:r>
              <a:rPr lang="ko-KR" altLang="en-US" sz="1500" dirty="0"/>
              <a:t>포함되도록 수정</a:t>
            </a:r>
            <a:endParaRPr lang="en-US" altLang="ko-KR" sz="1500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500" dirty="0"/>
              <a:t>파일 업로드 위해 멀티 파트 요청으로 인코딩 속성 </a:t>
            </a:r>
            <a:r>
              <a:rPr lang="en-US" altLang="ko-KR" sz="1500" dirty="0"/>
              <a:t>&lt;form&gt; </a:t>
            </a:r>
            <a:r>
              <a:rPr lang="ko-KR" altLang="en-US" sz="1500" dirty="0"/>
              <a:t>태그 안에 작성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500" dirty="0"/>
              <a:t>이미지 파일 첨부 위해 </a:t>
            </a:r>
            <a:r>
              <a:rPr lang="en-US" altLang="ko-KR" sz="1500" dirty="0"/>
              <a:t>&lt;input&gt; </a:t>
            </a:r>
            <a:r>
              <a:rPr lang="ko-KR" altLang="en-US" sz="1500" dirty="0"/>
              <a:t>태그 안에 </a:t>
            </a:r>
            <a:r>
              <a:rPr lang="en-US" altLang="ko-KR" sz="1500" dirty="0"/>
              <a:t>type="file" </a:t>
            </a:r>
            <a:r>
              <a:rPr lang="ko-KR" altLang="en-US" sz="1500" dirty="0"/>
              <a:t>작성하고 </a:t>
            </a:r>
            <a:r>
              <a:rPr lang="en-US" altLang="ko-KR" sz="1500" dirty="0"/>
              <a:t>name </a:t>
            </a:r>
            <a:r>
              <a:rPr lang="ko-KR" altLang="en-US" sz="1500" dirty="0"/>
              <a:t>속성은 커맨드 객체 </a:t>
            </a:r>
            <a:r>
              <a:rPr lang="en-US" altLang="ko-KR" sz="1500" dirty="0"/>
              <a:t>Book </a:t>
            </a:r>
            <a:r>
              <a:rPr lang="ko-KR" altLang="en-US" sz="1500" dirty="0"/>
              <a:t>클래스의 필드 이름과 동일하게 작성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E105C3-581D-842B-3CEA-F88359BED7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291" y="1586474"/>
            <a:ext cx="5785417" cy="32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4677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C21B6-3AC2-60C7-AF26-190B8CA09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F85044F-65B7-4FD9-D60E-980612676F1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26DED5C-A355-4C59-74F9-F85407575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이미지 업로드 처리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06BD7BB5-E7E7-C473-6B2F-47A7FB980717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– </a:t>
            </a:r>
            <a:r>
              <a:rPr lang="ko-KR" altLang="en-US" dirty="0"/>
              <a:t>도서 이미지 업로드 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7.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http://localhost:8080/BookMarket/books/add </a:t>
            </a:r>
            <a:r>
              <a:rPr lang="ko-KR" altLang="en-US" dirty="0"/>
              <a:t>입력해 실행한 후 이미지 파일 첨부해 실행 결과 확인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AA873F-F1EC-09AA-1E80-E94C379EFE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01" y="2232248"/>
            <a:ext cx="4134345" cy="36034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C18640-28F1-2159-1792-4D45ABA69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00" y="2232248"/>
            <a:ext cx="4127401" cy="322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1876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DC7D7-9939-740E-539F-5D93EE26A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A1D415-E870-BD1A-6E84-EFE3A0591BD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29F58DC-31E1-80AC-8588-13F05CFE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이미지 업로드 처리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42E8057D-514B-9AC4-9551-28FF2EBFDFC7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3 – </a:t>
            </a:r>
            <a:r>
              <a:rPr lang="ko-KR" altLang="en-US" dirty="0"/>
              <a:t>이미지 파일 다운로드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도서 이미지 파일 다운로드</a:t>
            </a:r>
            <a:r>
              <a:rPr lang="en-US" altLang="ko-KR" b="1" dirty="0"/>
              <a:t>: </a:t>
            </a:r>
            <a:r>
              <a:rPr lang="en-US" altLang="ko-KR" sz="1500" dirty="0" err="1"/>
              <a:t>BookController</a:t>
            </a:r>
            <a:r>
              <a:rPr lang="en-US" altLang="ko-KR" sz="1500" dirty="0"/>
              <a:t> </a:t>
            </a:r>
            <a:r>
              <a:rPr lang="ko-KR" altLang="en-US" sz="1500" dirty="0"/>
              <a:t>컨트롤러에 도서 이미지 다운로드할 수 있는 </a:t>
            </a:r>
            <a:r>
              <a:rPr lang="en-US" altLang="ko-KR" sz="1500" dirty="0" err="1"/>
              <a:t>downloadBookImage</a:t>
            </a:r>
            <a:r>
              <a:rPr lang="en-US" altLang="ko-KR" sz="1500" dirty="0"/>
              <a:t>( ) </a:t>
            </a:r>
            <a:r>
              <a:rPr lang="ko-KR" altLang="en-US" sz="1500" dirty="0"/>
              <a:t>메서드 추가 작성</a:t>
            </a: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6D4F8E-A27C-07C6-7133-69178DABEB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22" y="2171402"/>
            <a:ext cx="3880155" cy="45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2727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6D268-1393-4922-ACAE-9E2A8C9E1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6725695-572E-91D4-CDB4-54BDC7AA256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2ADC33-F06E-79E4-2274-C5A46F9B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이미지 업로드 처리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B7505B71-82C5-D9DF-7C29-A4C21252DF0C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3 – </a:t>
            </a:r>
            <a:r>
              <a:rPr lang="ko-KR" altLang="en-US" dirty="0"/>
              <a:t>이미지 파일 다운로드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500" dirty="0"/>
          </a:p>
          <a:p>
            <a:pPr marL="266700" lvl="1" indent="0">
              <a:buNone/>
              <a:defRPr/>
            </a:pPr>
            <a:endParaRPr lang="en-US" altLang="ko-KR" sz="1500" dirty="0"/>
          </a:p>
          <a:p>
            <a:pPr marL="266700" lvl="1" indent="0">
              <a:buNone/>
              <a:defRPr/>
            </a:pPr>
            <a:endParaRPr lang="en-US" altLang="ko-KR" sz="1500" dirty="0"/>
          </a:p>
          <a:p>
            <a:pPr marL="266700" lvl="1" indent="0">
              <a:buNone/>
              <a:defRPr/>
            </a:pPr>
            <a:endParaRPr lang="en-US" altLang="ko-KR" sz="1500" dirty="0"/>
          </a:p>
          <a:p>
            <a:pPr marL="266700" lvl="1" indent="0">
              <a:buNone/>
              <a:defRPr/>
            </a:pPr>
            <a:endParaRPr lang="en-US" altLang="ko-KR" sz="1500" dirty="0"/>
          </a:p>
          <a:p>
            <a:pPr marL="266700" lvl="1" indent="0">
              <a:buNone/>
              <a:defRPr/>
            </a:pPr>
            <a:endParaRPr lang="en-US" altLang="ko-KR" sz="1500" dirty="0"/>
          </a:p>
          <a:p>
            <a:pPr marL="266700" lvl="1" indent="0">
              <a:buNone/>
              <a:defRPr/>
            </a:pPr>
            <a:endParaRPr lang="en-US" altLang="ko-KR" sz="1500" dirty="0"/>
          </a:p>
          <a:p>
            <a:pPr marL="266700" lvl="1" indent="0">
              <a:buNone/>
              <a:defRPr/>
            </a:pPr>
            <a:endParaRPr lang="en-US" altLang="ko-KR" sz="1500" dirty="0"/>
          </a:p>
          <a:p>
            <a:pPr marL="266700" lvl="1" indent="0">
              <a:buNone/>
              <a:defRPr/>
            </a:pPr>
            <a:endParaRPr lang="en-US" altLang="ko-KR" sz="1500" dirty="0"/>
          </a:p>
          <a:p>
            <a:pPr marL="266700" lvl="1" indent="0">
              <a:buNone/>
              <a:defRPr/>
            </a:pPr>
            <a:endParaRPr lang="en-US" altLang="ko-KR" sz="1500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500" dirty="0"/>
              <a:t>파일 다운로드 위해 콘텐츠 타입 설정하는 </a:t>
            </a:r>
            <a:r>
              <a:rPr lang="en-US" altLang="ko-KR" sz="1500" dirty="0" err="1"/>
              <a:t>setContentType</a:t>
            </a:r>
            <a:r>
              <a:rPr lang="en-US" altLang="ko-KR" sz="1500" dirty="0"/>
              <a:t>( ) </a:t>
            </a:r>
            <a:r>
              <a:rPr lang="ko-KR" altLang="en-US" sz="1500" dirty="0"/>
              <a:t>메서드</a:t>
            </a:r>
            <a:endParaRPr lang="en-US" altLang="ko-KR" sz="1500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500" dirty="0"/>
              <a:t>다운로드 파일 크기 설정하는 </a:t>
            </a:r>
            <a:r>
              <a:rPr lang="en-US" altLang="ko-KR" sz="1500" dirty="0" err="1"/>
              <a:t>setContentLength</a:t>
            </a:r>
            <a:r>
              <a:rPr lang="en-US" altLang="ko-KR" sz="1500" dirty="0"/>
              <a:t>( ) </a:t>
            </a:r>
            <a:r>
              <a:rPr lang="ko-KR" altLang="en-US" sz="1500" dirty="0"/>
              <a:t>메서드</a:t>
            </a:r>
            <a:endParaRPr lang="en-US" altLang="ko-KR" sz="1500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500" dirty="0"/>
              <a:t>서버로부터 파일 다운로드하는 </a:t>
            </a:r>
            <a:r>
              <a:rPr lang="en-US" altLang="ko-KR" sz="1500" dirty="0" err="1"/>
              <a:t>getOutputStream</a:t>
            </a:r>
            <a:r>
              <a:rPr lang="en-US" altLang="ko-KR" sz="1500" dirty="0"/>
              <a:t>( ) </a:t>
            </a:r>
            <a:r>
              <a:rPr lang="ko-KR" altLang="en-US" sz="1500" dirty="0"/>
              <a:t>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500" dirty="0"/>
              <a:t>파일 입력 객체 생성하는 </a:t>
            </a:r>
            <a:r>
              <a:rPr lang="en-US" altLang="ko-KR" sz="1500" dirty="0" err="1"/>
              <a:t>FileInputStream</a:t>
            </a:r>
            <a:r>
              <a:rPr lang="en-US" altLang="ko-KR" sz="1500" dirty="0"/>
              <a:t>( ) </a:t>
            </a:r>
            <a:r>
              <a:rPr lang="ko-KR" altLang="en-US" sz="1500" dirty="0"/>
              <a:t>메서드</a:t>
            </a:r>
          </a:p>
          <a:p>
            <a:pPr marL="0" indent="0">
              <a:buFont typeface="Wingdings"/>
              <a:buNone/>
              <a:defRPr/>
            </a:pPr>
            <a:endParaRPr lang="en-US" altLang="ko-KR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9A27F4-0430-B348-E4B1-46E55F584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31" y="1825548"/>
            <a:ext cx="6508938" cy="26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7770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8AB17-4D99-4F7C-ADD8-3C878DBE0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272EB81-B217-992D-74C4-D8727E6E40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90B4339-823A-6EE8-FF27-05F4029A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이미지 업로드 처리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23D0455A-C1E7-F70E-5349-6D6056C7C851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148667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3 – </a:t>
            </a:r>
            <a:r>
              <a:rPr lang="ko-KR" altLang="en-US" dirty="0"/>
              <a:t>이미지 파일 다운로드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도서 정보 상세 페이지 수정</a:t>
            </a:r>
            <a:r>
              <a:rPr lang="en-US" altLang="ko-KR" b="1" dirty="0"/>
              <a:t>: </a:t>
            </a:r>
            <a:r>
              <a:rPr lang="en-US" altLang="ko-KR" sz="1500" dirty="0"/>
              <a:t>Book</a:t>
            </a:r>
            <a:r>
              <a:rPr lang="ko-KR" altLang="en-US" sz="1500" dirty="0"/>
              <a:t>도서 이미지 다운로드 위해 </a:t>
            </a:r>
            <a:r>
              <a:rPr lang="en-US" altLang="ko-KR" sz="1500" dirty="0"/>
              <a:t>book.html </a:t>
            </a:r>
            <a:r>
              <a:rPr lang="ko-KR" altLang="en-US" sz="1500" dirty="0"/>
              <a:t>파일을 다음과 같이 수정</a:t>
            </a:r>
            <a:endParaRPr lang="en-US" altLang="ko-KR" sz="1500" dirty="0"/>
          </a:p>
          <a:p>
            <a:pPr marL="266700" lvl="1" indent="0">
              <a:buNone/>
              <a:defRPr/>
            </a:pPr>
            <a:endParaRPr lang="en-US" altLang="ko-KR" sz="1500" dirty="0"/>
          </a:p>
          <a:p>
            <a:pPr marL="266700" lvl="1" indent="0">
              <a:buNone/>
              <a:defRPr/>
            </a:pPr>
            <a:endParaRPr lang="en-US" altLang="ko-KR" sz="1500" dirty="0"/>
          </a:p>
          <a:p>
            <a:pPr marL="266700" lvl="1" indent="0">
              <a:buNone/>
              <a:defRPr/>
            </a:pPr>
            <a:endParaRPr lang="en-US" altLang="ko-KR" sz="1500" dirty="0"/>
          </a:p>
          <a:p>
            <a:pPr marL="266700" lvl="1" indent="0">
              <a:buNone/>
              <a:defRPr/>
            </a:pPr>
            <a:endParaRPr lang="en-US" altLang="ko-KR" sz="1500" dirty="0"/>
          </a:p>
          <a:p>
            <a:pPr marL="266700" lvl="1" indent="0">
              <a:buNone/>
              <a:defRPr/>
            </a:pPr>
            <a:endParaRPr lang="en-US" altLang="ko-KR" sz="1500" dirty="0"/>
          </a:p>
          <a:p>
            <a:pPr marL="266700" lvl="1" indent="0">
              <a:buNone/>
              <a:defRPr/>
            </a:pPr>
            <a:endParaRPr lang="en-US" altLang="ko-KR" sz="1500" dirty="0"/>
          </a:p>
          <a:p>
            <a:pPr marL="266700" lvl="1" indent="0">
              <a:buNone/>
              <a:defRPr/>
            </a:pPr>
            <a:endParaRPr lang="en-US" altLang="ko-KR" sz="1500" dirty="0"/>
          </a:p>
          <a:p>
            <a:pPr marL="266700" lvl="1" indent="0">
              <a:buNone/>
              <a:defRPr/>
            </a:pPr>
            <a:endParaRPr lang="en-US" altLang="ko-KR" sz="1500" dirty="0"/>
          </a:p>
          <a:p>
            <a:pPr marL="266700" lvl="1" indent="0">
              <a:buNone/>
              <a:defRPr/>
            </a:pPr>
            <a:endParaRPr lang="en-US" altLang="ko-KR" sz="1500" dirty="0"/>
          </a:p>
          <a:p>
            <a:pPr marL="266700" lvl="1" indent="0">
              <a:buNone/>
              <a:defRPr/>
            </a:pPr>
            <a:endParaRPr lang="en-US" altLang="ko-KR" sz="1500" dirty="0"/>
          </a:p>
          <a:p>
            <a:pPr marL="266700" lvl="1" indent="0">
              <a:buNone/>
              <a:defRPr/>
            </a:pPr>
            <a:endParaRPr lang="en-US" altLang="ko-KR" sz="1500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500" dirty="0"/>
              <a:t>출력된 이미지를 다운로드하도록 </a:t>
            </a:r>
            <a:r>
              <a:rPr lang="ko-KR" altLang="en-US" sz="1500" dirty="0" err="1"/>
              <a:t>타임리프로</a:t>
            </a:r>
            <a:r>
              <a:rPr lang="ko-KR" altLang="en-US" sz="1500" dirty="0"/>
              <a:t> 작성</a:t>
            </a:r>
            <a:endParaRPr lang="en-US" altLang="ko-KR" sz="1500" dirty="0"/>
          </a:p>
          <a:p>
            <a:pPr marL="266700" lvl="1" indent="0">
              <a:buFont typeface="Wingdings"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8304AA-A65E-2498-B907-E7F5DD9CD2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02" y="2262245"/>
            <a:ext cx="6558596" cy="33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0214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파일 업로드를 위한 설정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별도의 의존 라이브러리를 추가할 필요 없이 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파일을 다음과 같이 설정함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790575" lvl="2" indent="-342900">
              <a:buFont typeface="+mj-ea"/>
              <a:buAutoNum type="circleNumDbPlain"/>
            </a:pPr>
            <a:r>
              <a:rPr lang="ko-KR" altLang="en-US" b="0" i="0" u="none" strike="noStrike" baseline="0" dirty="0">
                <a:solidFill>
                  <a:srgbClr val="000000"/>
                </a:solidFill>
                <a:latin typeface="YDVYMjOStd32"/>
              </a:rPr>
              <a:t>멀티 파트 업로드 지원 여부로 기본값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DVYMjOStd32"/>
              </a:rPr>
              <a:t>(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ITCGaramondStd-Lt"/>
              </a:rPr>
              <a:t>default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DVYMjOStd32"/>
              </a:rPr>
              <a:t>)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DVYMjOStd32"/>
              </a:rPr>
              <a:t>은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ITCGaramondStd-Lt"/>
              </a:rPr>
              <a:t>true</a:t>
            </a:r>
          </a:p>
          <a:p>
            <a:pPr marL="790575" lvl="2" indent="-342900">
              <a:buFont typeface="+mj-ea"/>
              <a:buAutoNum type="circleNumDbPlain"/>
            </a:pPr>
            <a:r>
              <a:rPr lang="ko-KR" altLang="en-US" b="0" i="0" u="none" strike="noStrike" baseline="0" dirty="0">
                <a:solidFill>
                  <a:srgbClr val="000000"/>
                </a:solidFill>
                <a:latin typeface="YDVYMjOStd32"/>
              </a:rPr>
              <a:t>파일이 메모리에 기록되는 </a:t>
            </a:r>
            <a:r>
              <a:rPr lang="ko-KR" altLang="en-US" b="0" i="0" u="none" strike="noStrike" baseline="0" dirty="0" err="1">
                <a:solidFill>
                  <a:srgbClr val="000000"/>
                </a:solidFill>
                <a:latin typeface="YDVYMjOStd32"/>
              </a:rPr>
              <a:t>임계값으로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DVYMjOStd32"/>
              </a:rPr>
              <a:t> 기본값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DVYMjOStd32"/>
              </a:rPr>
              <a:t>(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ITCGaramondStd-Lt"/>
              </a:rPr>
              <a:t>default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DVYMjOStd32"/>
              </a:rPr>
              <a:t>)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DVYMjOStd32"/>
              </a:rPr>
              <a:t>은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ITCGaramondStd-Lt"/>
              </a:rPr>
              <a:t>0B</a:t>
            </a: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790575" lvl="2" indent="-342900">
              <a:buFont typeface="+mj-ea"/>
              <a:buAutoNum type="circleNumDbPlain"/>
            </a:pPr>
            <a:r>
              <a:rPr lang="ko-KR" altLang="en-US" b="0" i="0" u="none" strike="noStrike" baseline="0" dirty="0" err="1">
                <a:solidFill>
                  <a:srgbClr val="000000"/>
                </a:solidFill>
                <a:latin typeface="YDVYMjOStd32"/>
              </a:rPr>
              <a:t>업로드된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DVYMjOStd32"/>
              </a:rPr>
              <a:t> 파일의 임시 저장 공간</a:t>
            </a:r>
            <a:endParaRPr lang="en-US" altLang="ko-KR" b="0" i="0" u="none" strike="noStrike" baseline="0" dirty="0">
              <a:solidFill>
                <a:srgbClr val="000000"/>
              </a:solidFill>
              <a:latin typeface="YDVYMjOStd32"/>
            </a:endParaRPr>
          </a:p>
          <a:p>
            <a:pPr marL="790575" lvl="2" indent="-342900">
              <a:buFont typeface="+mj-ea"/>
              <a:buAutoNum type="circleNumDbPlain"/>
            </a:pPr>
            <a:r>
              <a:rPr lang="ko-KR" altLang="en-US" b="0" i="0" u="none" strike="noStrike" baseline="0" dirty="0">
                <a:solidFill>
                  <a:srgbClr val="000000"/>
                </a:solidFill>
                <a:latin typeface="YDVYMjOStd32"/>
              </a:rPr>
              <a:t>파일의 최대 크기로 기본값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DVYMjOStd32"/>
              </a:rPr>
              <a:t>(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ITCGaramondStd-Lt"/>
              </a:rPr>
              <a:t>default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DVYMjOStd32"/>
              </a:rPr>
              <a:t>)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DVYMjOStd32"/>
              </a:rPr>
              <a:t>은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ITCGaramondStd-Lt"/>
              </a:rPr>
              <a:t>1MB</a:t>
            </a: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marL="790575" lvl="2" indent="-342900">
              <a:buFont typeface="+mj-ea"/>
              <a:buAutoNum type="circleNumDbPlain"/>
            </a:pPr>
            <a:r>
              <a:rPr lang="ko-KR" altLang="en-US" b="0" i="0" u="none" strike="noStrike" baseline="0" dirty="0">
                <a:solidFill>
                  <a:srgbClr val="000000"/>
                </a:solidFill>
                <a:latin typeface="YDVYMjOStd32"/>
              </a:rPr>
              <a:t>요청의 최대 크기로 기본값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DVYMjOStd32"/>
              </a:rPr>
              <a:t>(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ITCGaramondStd-Lt"/>
              </a:rPr>
              <a:t>default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DVYMjOStd32"/>
              </a:rPr>
              <a:t>)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DVYMjOStd32"/>
              </a:rPr>
              <a:t>은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ITCGaramondStd-Lt"/>
              </a:rPr>
              <a:t>10MB</a:t>
            </a:r>
            <a:endParaRPr lang="ko-KR" altLang="en-US" dirty="0"/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파일 업로드 개요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671" y="2505186"/>
            <a:ext cx="7732793" cy="1847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EA95E-5B4A-1C91-15B9-8119DE578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50C3A49-1224-68D7-BF6F-C5BE5E4A09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65300" cy="5400600"/>
          </a:xfrm>
        </p:spPr>
        <p:txBody>
          <a:bodyPr/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289FD3-E442-5172-428D-13BA3345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3. [</a:t>
            </a:r>
            <a:r>
              <a:rPr lang="ko-KR" altLang="en-US" dirty="0"/>
              <a:t>도서</a:t>
            </a:r>
            <a:r>
              <a:rPr lang="en-US" altLang="ko-KR" dirty="0"/>
              <a:t> </a:t>
            </a:r>
            <a:r>
              <a:rPr lang="ko-KR" altLang="en-US" dirty="0"/>
              <a:t>쇼핑몰</a:t>
            </a:r>
            <a:r>
              <a:rPr lang="en-US" altLang="ko-KR" dirty="0"/>
              <a:t>] </a:t>
            </a:r>
            <a:r>
              <a:rPr lang="ko-KR" altLang="en-US" dirty="0"/>
              <a:t>도서 이미지 업로드 처리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2A43E239-ECFA-E867-16BC-AA879C8C18C6}"/>
              </a:ext>
            </a:extLst>
          </p:cNvPr>
          <p:cNvSpPr txBox="1">
            <a:spLocks/>
          </p:cNvSpPr>
          <p:nvPr/>
        </p:nvSpPr>
        <p:spPr>
          <a:xfrm>
            <a:off x="339350" y="1082452"/>
            <a:ext cx="8465300" cy="54006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3 – </a:t>
            </a:r>
            <a:r>
              <a:rPr lang="ko-KR" altLang="en-US" dirty="0"/>
              <a:t>이미지 파일 다운로드</a:t>
            </a:r>
            <a:endParaRPr lang="en-US" altLang="ko-KR" dirty="0"/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 </a:t>
            </a:r>
            <a:r>
              <a:rPr lang="ko-KR" altLang="en-US" dirty="0"/>
              <a:t>입력하고 이미지 다운로드 클릭해 실행 결과 확인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F243E5-A2A1-A799-FB0D-138FAE63D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21" y="2201225"/>
            <a:ext cx="5173358" cy="420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4499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2959531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sz="6900"/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B5B1C-E896-79B8-207C-1BF872F9C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834FF20-4F99-6EC9-AA9A-3EF02B87AF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파일 업로드를 위한 설정</a:t>
            </a: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52CBA3-8D89-136C-264D-FAE82490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파일 업로드 개요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4806A6-8931-F58E-A15A-F4733C4FC7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89" y="2138801"/>
            <a:ext cx="8158899" cy="23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1020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915F2-8F0C-B233-651F-0AF5F8A73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64563A-3460-AFE2-10CC-3128084E643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파일 업로드를 위한 웹 페이지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웹 브라우저에서 서버로 파일을 전송할 수 있는 폼 페이지의 폼 태그 사용 형식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en-US" altLang="ko-KR" dirty="0"/>
              <a:t>method </a:t>
            </a:r>
            <a:r>
              <a:rPr lang="ko-KR" altLang="en-US" dirty="0"/>
              <a:t>속성은 반드시 </a:t>
            </a:r>
            <a:r>
              <a:rPr lang="en-US" altLang="ko-KR" dirty="0"/>
              <a:t>POST </a:t>
            </a:r>
            <a:r>
              <a:rPr lang="ko-KR" altLang="en-US" dirty="0"/>
              <a:t>방식으로 설정</a:t>
            </a:r>
            <a:endParaRPr lang="en-US" altLang="ko-KR" dirty="0"/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en-US" altLang="ko-KR" dirty="0" err="1"/>
              <a:t>enctype</a:t>
            </a:r>
            <a:r>
              <a:rPr lang="en-US" altLang="ko-KR" dirty="0"/>
              <a:t> </a:t>
            </a:r>
            <a:r>
              <a:rPr lang="ko-KR" altLang="en-US" dirty="0"/>
              <a:t>속성은 반드시 </a:t>
            </a:r>
            <a:r>
              <a:rPr lang="en-US" altLang="ko-KR" dirty="0"/>
              <a:t>multipart/form-data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en-US" altLang="ko-KR" dirty="0"/>
              <a:t>action </a:t>
            </a:r>
            <a:r>
              <a:rPr lang="ko-KR" altLang="en-US" dirty="0"/>
              <a:t>속성은 파일 업로드를 처리할 실행 파일로 설정</a:t>
            </a:r>
            <a:endParaRPr lang="en-US" altLang="ko-KR" dirty="0"/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en-US" altLang="ko-KR" dirty="0"/>
              <a:t>&lt;input&gt; </a:t>
            </a:r>
            <a:r>
              <a:rPr lang="ko-KR" altLang="en-US" dirty="0"/>
              <a:t>태그의 </a:t>
            </a:r>
            <a:r>
              <a:rPr lang="en-US" altLang="ko-KR" dirty="0"/>
              <a:t>type </a:t>
            </a:r>
            <a:r>
              <a:rPr lang="ko-KR" altLang="en-US" dirty="0"/>
              <a:t>속성은 </a:t>
            </a:r>
            <a:r>
              <a:rPr lang="en-US" altLang="ko-KR" dirty="0"/>
              <a:t>file</a:t>
            </a:r>
            <a:r>
              <a:rPr lang="ko-KR" altLang="en-US" dirty="0"/>
              <a:t>로 설정</a:t>
            </a:r>
            <a:r>
              <a:rPr lang="en-US" altLang="ko-KR" dirty="0"/>
              <a:t>. </a:t>
            </a:r>
            <a:r>
              <a:rPr lang="ko-KR" altLang="en-US" dirty="0"/>
              <a:t>파일 여러 개를 업로드하려면 두 개 이상의 </a:t>
            </a:r>
            <a:r>
              <a:rPr lang="en-US" altLang="ko-KR" dirty="0"/>
              <a:t>&lt;input&gt; </a:t>
            </a:r>
            <a:r>
              <a:rPr lang="ko-KR" altLang="en-US" dirty="0"/>
              <a:t>태그를 사용하고 </a:t>
            </a:r>
            <a:r>
              <a:rPr lang="en-US" altLang="ko-KR" dirty="0"/>
              <a:t>name </a:t>
            </a:r>
            <a:r>
              <a:rPr lang="ko-KR" altLang="en-US" dirty="0"/>
              <a:t>속성은 서로 다른 값으로 설정</a:t>
            </a:r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40C46A7-5D5F-01BA-DF22-3108C219A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파일 업로드 개요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17FF28-F07B-64A2-68A9-0CC30F0F61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737" y="2318771"/>
            <a:ext cx="8158899" cy="137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1442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34637-D2DC-96C1-3D47-D821B0B57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199E281-AD15-2EDE-334D-17993BC909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파일 업로드를 위한 웹 페이지</a:t>
            </a:r>
            <a:endParaRPr lang="en-US" altLang="ko-KR" b="1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47E5D3-0605-A74C-C8EE-C3BBACBC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파일 업로드 개요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727D2E-7945-0968-85E4-0713026C34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257" y="1990508"/>
            <a:ext cx="8012207" cy="46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6743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BCA76-0522-F1B7-61FD-E76353AE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B4E50A5-A978-402F-3CD7-8FC06A1F7F0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정적 리소스 위치 설정하기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정적 리소스를 쉽게 처리할 수 있는 </a:t>
            </a:r>
            <a:r>
              <a:rPr lang="en-US" altLang="ko-KR" dirty="0" err="1"/>
              <a:t>ResourceHttpRequestHandler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  <a:p>
            <a:pPr lvl="1">
              <a:defRPr/>
            </a:pPr>
            <a:r>
              <a:rPr lang="en-US" altLang="ko-KR" dirty="0"/>
              <a:t>/static, /public, /resources, /META–INF/resources </a:t>
            </a:r>
            <a:r>
              <a:rPr lang="ko-KR" altLang="en-US" dirty="0"/>
              <a:t>폴더에 있는 정적 콘텐츠 제공</a:t>
            </a:r>
          </a:p>
          <a:p>
            <a:pPr lvl="1">
              <a:defRPr/>
            </a:pPr>
            <a:r>
              <a:rPr lang="en-US" altLang="ko-KR" dirty="0" err="1"/>
              <a:t>src</a:t>
            </a:r>
            <a:r>
              <a:rPr lang="en-US" altLang="ko-KR" dirty="0"/>
              <a:t>/main/resources </a:t>
            </a:r>
            <a:r>
              <a:rPr lang="ko-KR" altLang="en-US" dirty="0"/>
              <a:t>폴더에 위치함</a:t>
            </a:r>
          </a:p>
          <a:p>
            <a:pPr lvl="1">
              <a:defRPr/>
            </a:pPr>
            <a:r>
              <a:rPr lang="en-US" altLang="ko-KR" dirty="0" err="1"/>
              <a:t>ResourceHandlerRegistry</a:t>
            </a:r>
            <a:r>
              <a:rPr lang="ko-KR" altLang="en-US" dirty="0"/>
              <a:t>를 이용해 웹 컨텍스트 설정 클래스 내부에서 작업함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DB1C40C-573A-C3E0-49F4-CCFCAAE7E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dirty="0"/>
              <a:t>파일 업로드 개요</a:t>
            </a:r>
          </a:p>
        </p:txBody>
      </p:sp>
    </p:spTree>
    <p:extLst>
      <p:ext uri="{BB962C8B-B14F-4D97-AF65-F5344CB8AC3E}">
        <p14:creationId xmlns:p14="http://schemas.microsoft.com/office/powerpoint/2010/main" val="389822418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1700</Words>
  <Application>Microsoft Office PowerPoint</Application>
  <PresentationFormat>화면 슬라이드 쇼(4:3)</PresentationFormat>
  <Paragraphs>1468</Paragraphs>
  <Slides>51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ITCGaramondStd-Lt</vt:lpstr>
      <vt:lpstr>YDVYMjOStd32</vt:lpstr>
      <vt:lpstr>함초롬돋움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파일 업로드 개요</vt:lpstr>
      <vt:lpstr>1. 파일 업로드 개요</vt:lpstr>
      <vt:lpstr>1. 파일 업로드 개요</vt:lpstr>
      <vt:lpstr>1. 파일 업로드 개요</vt:lpstr>
      <vt:lpstr>1. 파일 업로드 개요</vt:lpstr>
      <vt:lpstr>1. 파일 업로드 개요</vt:lpstr>
      <vt:lpstr>1. 파일 업로드 개요</vt:lpstr>
      <vt:lpstr>PowerPoint 프레젠테이션</vt:lpstr>
      <vt:lpstr>2. MultipartFile을 이용한 파일 업로드 처리</vt:lpstr>
      <vt:lpstr>2. MultipartFile을 이용한 파일 업로드 처리</vt:lpstr>
      <vt:lpstr>2. MultipartFile을 이용한 파일 업로드 처리</vt:lpstr>
      <vt:lpstr>2. MultipartFile을 이용한 파일 업로드 처리</vt:lpstr>
      <vt:lpstr>2. MultipartFile을 이용한 파일 업로드 처리</vt:lpstr>
      <vt:lpstr>2. MultipartFile을 이용한 파일 업로드 처리</vt:lpstr>
      <vt:lpstr>2. MultipartFile을 이용한 파일 업로드 처리</vt:lpstr>
      <vt:lpstr>2. MultipartFile을 이용한 파일 업로드 처리</vt:lpstr>
      <vt:lpstr>2. MultipartFile을 이용한 파일 업로드 처리</vt:lpstr>
      <vt:lpstr>2. MultipartFile을 이용한 파일 업로드 처리</vt:lpstr>
      <vt:lpstr>2. MultipartFile을 이용한 파일 업로드 처리</vt:lpstr>
      <vt:lpstr>2. MultipartFile을 이용한 파일 업로드 처리</vt:lpstr>
      <vt:lpstr>2. MultipartFile을 이용한 파일 업로드 처리</vt:lpstr>
      <vt:lpstr>2. MultipartFile을 이용한 파일 업로드 처리</vt:lpstr>
      <vt:lpstr>2. MultipartFile을 이용한 파일 업로드 처리</vt:lpstr>
      <vt:lpstr>2. MultipartFile을 이용한 파일 업로드 처리</vt:lpstr>
      <vt:lpstr>PowerPoint 프레젠테이션</vt:lpstr>
      <vt:lpstr>3. [도서 쇼핑몰] 도서 이미지 업로드 처리</vt:lpstr>
      <vt:lpstr>3. [도서 쇼핑몰] 도서 이미지 업로드 처리</vt:lpstr>
      <vt:lpstr>3. [도서 쇼핑몰] 도서 이미지 업로드 처리</vt:lpstr>
      <vt:lpstr>3. [도서 쇼핑몰] 도서 이미지 업로드 처리</vt:lpstr>
      <vt:lpstr>3. [도서 쇼핑몰] 도서 이미지 업로드 처리</vt:lpstr>
      <vt:lpstr>3. [도서 쇼핑몰] 도서 이미지 업로드 처리</vt:lpstr>
      <vt:lpstr>3. [도서 쇼핑몰] 도서 이미지 업로드 처리</vt:lpstr>
      <vt:lpstr>3. [도서 쇼핑몰] 도서 이미지 업로드 처리</vt:lpstr>
      <vt:lpstr>3. [도서 쇼핑몰] 도서 이미지 업로드 처리</vt:lpstr>
      <vt:lpstr>3. [도서 쇼핑몰] 도서 이미지 업로드 처리</vt:lpstr>
      <vt:lpstr>3. [도서 쇼핑몰] 도서 이미지 업로드 처리</vt:lpstr>
      <vt:lpstr>3. [도서 쇼핑몰] 도서 이미지 업로드 처리</vt:lpstr>
      <vt:lpstr>3. [도서 쇼핑몰] 도서 이미지 업로드 처리</vt:lpstr>
      <vt:lpstr>3. [도서 쇼핑몰] 도서 이미지 업로드 처리</vt:lpstr>
      <vt:lpstr>3. [도서 쇼핑몰] 도서 이미지 업로드 처리</vt:lpstr>
      <vt:lpstr>3. [도서 쇼핑몰] 도서 이미지 업로드 처리</vt:lpstr>
      <vt:lpstr>3. [도서 쇼핑몰] 도서 이미지 업로드 처리</vt:lpstr>
      <vt:lpstr>3. [도서 쇼핑몰] 도서 이미지 업로드 처리</vt:lpstr>
      <vt:lpstr>3. [도서 쇼핑몰] 도서 이미지 업로드 처리</vt:lpstr>
      <vt:lpstr>3. [도서 쇼핑몰] 도서 이미지 업로드 처리</vt:lpstr>
      <vt:lpstr>3. [도서 쇼핑몰] 도서 이미지 업로드 처리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Administrator</cp:lastModifiedBy>
  <cp:revision>787</cp:revision>
  <dcterms:created xsi:type="dcterms:W3CDTF">2007-11-27T23:54:21Z</dcterms:created>
  <dcterms:modified xsi:type="dcterms:W3CDTF">2025-01-10T03:18:58Z</dcterms:modified>
  <cp:version/>
</cp:coreProperties>
</file>